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</p:sldIdLst>
  <p:sldSz cx="12192000" cy="6858000"/>
  <p:notesSz cx="6858000" cy="121920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834" y="6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5726693-89F5-4336-B494-CEF7712AF4E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70BCE7-584C-4600-9645-7BEB17C5220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0197BD-B480-4619-A72E-508150C1ACA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EF6F66-54A5-458A-B88B-17F886913B4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97A63D-BD7F-466B-90C0-71F16CBA8A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212330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611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228600" y="1524000"/>
            <a:ext cx="7315200" cy="4114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5867400"/>
            <a:ext cx="5486400" cy="48006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11580813"/>
            <a:ext cx="2971800" cy="611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0017CA-5B5E-49E5-BA64-0EDFD3912F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89694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276965" y="6499377"/>
            <a:ext cx="113029" cy="8477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8825" y="6499377"/>
            <a:ext cx="113030" cy="84772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61288" y="0"/>
            <a:ext cx="2756916" cy="1170432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80999" y="646188"/>
            <a:ext cx="4319016" cy="1260335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5279" y="1382280"/>
            <a:ext cx="4285488" cy="1260335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03275" y="-16408"/>
            <a:ext cx="3554095" cy="22345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5671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525395" y="4388611"/>
            <a:ext cx="4255134" cy="1300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5671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5671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5671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5671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5671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1276965" y="6499377"/>
            <a:ext cx="113029" cy="84772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58825" y="6499377"/>
            <a:ext cx="113030" cy="84772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47801" y="107645"/>
            <a:ext cx="10896396" cy="1368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5671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72709" y="2838192"/>
            <a:ext cx="5515609" cy="2659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567192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3/31/2025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5.jp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4.png"/><Relationship Id="rId21" Type="http://schemas.openxmlformats.org/officeDocument/2006/relationships/image" Target="../media/image109.png"/><Relationship Id="rId42" Type="http://schemas.openxmlformats.org/officeDocument/2006/relationships/image" Target="../media/image130.png"/><Relationship Id="rId47" Type="http://schemas.openxmlformats.org/officeDocument/2006/relationships/image" Target="../media/image135.png"/><Relationship Id="rId63" Type="http://schemas.openxmlformats.org/officeDocument/2006/relationships/image" Target="../media/image151.png"/><Relationship Id="rId68" Type="http://schemas.openxmlformats.org/officeDocument/2006/relationships/image" Target="../media/image156.png"/><Relationship Id="rId16" Type="http://schemas.openxmlformats.org/officeDocument/2006/relationships/image" Target="../media/image104.png"/><Relationship Id="rId11" Type="http://schemas.openxmlformats.org/officeDocument/2006/relationships/image" Target="../media/image99.png"/><Relationship Id="rId24" Type="http://schemas.openxmlformats.org/officeDocument/2006/relationships/image" Target="../media/image112.png"/><Relationship Id="rId32" Type="http://schemas.openxmlformats.org/officeDocument/2006/relationships/image" Target="../media/image120.png"/><Relationship Id="rId37" Type="http://schemas.openxmlformats.org/officeDocument/2006/relationships/image" Target="../media/image125.png"/><Relationship Id="rId40" Type="http://schemas.openxmlformats.org/officeDocument/2006/relationships/image" Target="../media/image128.png"/><Relationship Id="rId45" Type="http://schemas.openxmlformats.org/officeDocument/2006/relationships/image" Target="../media/image133.png"/><Relationship Id="rId53" Type="http://schemas.openxmlformats.org/officeDocument/2006/relationships/image" Target="../media/image141.png"/><Relationship Id="rId58" Type="http://schemas.openxmlformats.org/officeDocument/2006/relationships/image" Target="../media/image146.png"/><Relationship Id="rId66" Type="http://schemas.openxmlformats.org/officeDocument/2006/relationships/image" Target="../media/image154.png"/><Relationship Id="rId74" Type="http://schemas.openxmlformats.org/officeDocument/2006/relationships/image" Target="../media/image162.png"/><Relationship Id="rId79" Type="http://schemas.openxmlformats.org/officeDocument/2006/relationships/image" Target="../media/image167.png"/><Relationship Id="rId5" Type="http://schemas.openxmlformats.org/officeDocument/2006/relationships/image" Target="../media/image93.jpg"/><Relationship Id="rId61" Type="http://schemas.openxmlformats.org/officeDocument/2006/relationships/image" Target="../media/image149.png"/><Relationship Id="rId19" Type="http://schemas.openxmlformats.org/officeDocument/2006/relationships/image" Target="../media/image107.pn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png"/><Relationship Id="rId30" Type="http://schemas.openxmlformats.org/officeDocument/2006/relationships/image" Target="../media/image118.png"/><Relationship Id="rId35" Type="http://schemas.openxmlformats.org/officeDocument/2006/relationships/image" Target="../media/image123.png"/><Relationship Id="rId43" Type="http://schemas.openxmlformats.org/officeDocument/2006/relationships/image" Target="../media/image131.png"/><Relationship Id="rId48" Type="http://schemas.openxmlformats.org/officeDocument/2006/relationships/image" Target="../media/image136.png"/><Relationship Id="rId56" Type="http://schemas.openxmlformats.org/officeDocument/2006/relationships/image" Target="../media/image144.png"/><Relationship Id="rId64" Type="http://schemas.openxmlformats.org/officeDocument/2006/relationships/image" Target="../media/image152.png"/><Relationship Id="rId69" Type="http://schemas.openxmlformats.org/officeDocument/2006/relationships/image" Target="../media/image157.png"/><Relationship Id="rId77" Type="http://schemas.openxmlformats.org/officeDocument/2006/relationships/image" Target="../media/image165.png"/><Relationship Id="rId8" Type="http://schemas.openxmlformats.org/officeDocument/2006/relationships/image" Target="../media/image96.png"/><Relationship Id="rId51" Type="http://schemas.openxmlformats.org/officeDocument/2006/relationships/image" Target="../media/image139.png"/><Relationship Id="rId72" Type="http://schemas.openxmlformats.org/officeDocument/2006/relationships/image" Target="../media/image160.png"/><Relationship Id="rId80" Type="http://schemas.openxmlformats.org/officeDocument/2006/relationships/image" Target="../media/image168.png"/><Relationship Id="rId3" Type="http://schemas.openxmlformats.org/officeDocument/2006/relationships/image" Target="../media/image91.jp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5" Type="http://schemas.openxmlformats.org/officeDocument/2006/relationships/image" Target="../media/image113.png"/><Relationship Id="rId33" Type="http://schemas.openxmlformats.org/officeDocument/2006/relationships/image" Target="../media/image121.png"/><Relationship Id="rId38" Type="http://schemas.openxmlformats.org/officeDocument/2006/relationships/image" Target="../media/image126.png"/><Relationship Id="rId46" Type="http://schemas.openxmlformats.org/officeDocument/2006/relationships/image" Target="../media/image134.png"/><Relationship Id="rId59" Type="http://schemas.openxmlformats.org/officeDocument/2006/relationships/image" Target="../media/image147.png"/><Relationship Id="rId67" Type="http://schemas.openxmlformats.org/officeDocument/2006/relationships/image" Target="../media/image155.png"/><Relationship Id="rId20" Type="http://schemas.openxmlformats.org/officeDocument/2006/relationships/image" Target="../media/image108.png"/><Relationship Id="rId41" Type="http://schemas.openxmlformats.org/officeDocument/2006/relationships/image" Target="../media/image129.png"/><Relationship Id="rId54" Type="http://schemas.openxmlformats.org/officeDocument/2006/relationships/image" Target="../media/image142.png"/><Relationship Id="rId62" Type="http://schemas.openxmlformats.org/officeDocument/2006/relationships/image" Target="../media/image150.png"/><Relationship Id="rId70" Type="http://schemas.openxmlformats.org/officeDocument/2006/relationships/image" Target="../media/image158.png"/><Relationship Id="rId75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5" Type="http://schemas.openxmlformats.org/officeDocument/2006/relationships/image" Target="../media/image103.png"/><Relationship Id="rId23" Type="http://schemas.openxmlformats.org/officeDocument/2006/relationships/image" Target="../media/image111.png"/><Relationship Id="rId28" Type="http://schemas.openxmlformats.org/officeDocument/2006/relationships/image" Target="../media/image116.png"/><Relationship Id="rId36" Type="http://schemas.openxmlformats.org/officeDocument/2006/relationships/image" Target="../media/image124.png"/><Relationship Id="rId49" Type="http://schemas.openxmlformats.org/officeDocument/2006/relationships/image" Target="../media/image137.png"/><Relationship Id="rId57" Type="http://schemas.openxmlformats.org/officeDocument/2006/relationships/image" Target="../media/image145.png"/><Relationship Id="rId10" Type="http://schemas.openxmlformats.org/officeDocument/2006/relationships/image" Target="../media/image98.png"/><Relationship Id="rId31" Type="http://schemas.openxmlformats.org/officeDocument/2006/relationships/image" Target="../media/image119.png"/><Relationship Id="rId44" Type="http://schemas.openxmlformats.org/officeDocument/2006/relationships/image" Target="../media/image132.png"/><Relationship Id="rId52" Type="http://schemas.openxmlformats.org/officeDocument/2006/relationships/image" Target="../media/image140.png"/><Relationship Id="rId60" Type="http://schemas.openxmlformats.org/officeDocument/2006/relationships/image" Target="../media/image148.png"/><Relationship Id="rId65" Type="http://schemas.openxmlformats.org/officeDocument/2006/relationships/image" Target="../media/image153.png"/><Relationship Id="rId73" Type="http://schemas.openxmlformats.org/officeDocument/2006/relationships/image" Target="../media/image161.png"/><Relationship Id="rId78" Type="http://schemas.openxmlformats.org/officeDocument/2006/relationships/image" Target="../media/image166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9" Type="http://schemas.openxmlformats.org/officeDocument/2006/relationships/image" Target="../media/image127.png"/><Relationship Id="rId34" Type="http://schemas.openxmlformats.org/officeDocument/2006/relationships/image" Target="../media/image122.png"/><Relationship Id="rId50" Type="http://schemas.openxmlformats.org/officeDocument/2006/relationships/image" Target="../media/image138.png"/><Relationship Id="rId55" Type="http://schemas.openxmlformats.org/officeDocument/2006/relationships/image" Target="../media/image143.png"/><Relationship Id="rId76" Type="http://schemas.openxmlformats.org/officeDocument/2006/relationships/image" Target="../media/image164.png"/><Relationship Id="rId7" Type="http://schemas.openxmlformats.org/officeDocument/2006/relationships/image" Target="../media/image95.png"/><Relationship Id="rId71" Type="http://schemas.openxmlformats.org/officeDocument/2006/relationships/image" Target="../media/image159.png"/><Relationship Id="rId2" Type="http://schemas.openxmlformats.org/officeDocument/2006/relationships/image" Target="../media/image90.png"/><Relationship Id="rId29" Type="http://schemas.openxmlformats.org/officeDocument/2006/relationships/image" Target="../media/image11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7" Type="http://schemas.openxmlformats.org/officeDocument/2006/relationships/image" Target="../media/image173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5" Type="http://schemas.openxmlformats.org/officeDocument/2006/relationships/image" Target="../media/image171.jpg"/><Relationship Id="rId4" Type="http://schemas.openxmlformats.org/officeDocument/2006/relationships/image" Target="../media/image17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youtube.com/watch?v=JJDf24A0sOw" TargetMode="External"/><Relationship Id="rId5" Type="http://schemas.openxmlformats.org/officeDocument/2006/relationships/image" Target="../media/image179.jpg"/><Relationship Id="rId4" Type="http://schemas.openxmlformats.org/officeDocument/2006/relationships/image" Target="../media/image1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3.jpg"/><Relationship Id="rId4" Type="http://schemas.openxmlformats.org/officeDocument/2006/relationships/image" Target="../media/image19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image" Target="../media/image195.jpg"/><Relationship Id="rId7" Type="http://schemas.openxmlformats.org/officeDocument/2006/relationships/image" Target="../media/image199.jp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8.png"/><Relationship Id="rId5" Type="http://schemas.openxmlformats.org/officeDocument/2006/relationships/image" Target="../media/image197.jpg"/><Relationship Id="rId4" Type="http://schemas.openxmlformats.org/officeDocument/2006/relationships/image" Target="../media/image196.png"/><Relationship Id="rId9" Type="http://schemas.openxmlformats.org/officeDocument/2006/relationships/image" Target="../media/image201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jpg"/><Relationship Id="rId3" Type="http://schemas.openxmlformats.org/officeDocument/2006/relationships/image" Target="../media/image205.jpg"/><Relationship Id="rId7" Type="http://schemas.openxmlformats.org/officeDocument/2006/relationships/image" Target="../media/image209.jpg"/><Relationship Id="rId12" Type="http://schemas.openxmlformats.org/officeDocument/2006/relationships/image" Target="../media/image214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8.png"/><Relationship Id="rId11" Type="http://schemas.openxmlformats.org/officeDocument/2006/relationships/image" Target="../media/image213.jpg"/><Relationship Id="rId5" Type="http://schemas.openxmlformats.org/officeDocument/2006/relationships/image" Target="../media/image207.jpg"/><Relationship Id="rId10" Type="http://schemas.openxmlformats.org/officeDocument/2006/relationships/image" Target="../media/image212.png"/><Relationship Id="rId4" Type="http://schemas.openxmlformats.org/officeDocument/2006/relationships/image" Target="../media/image206.png"/><Relationship Id="rId9" Type="http://schemas.openxmlformats.org/officeDocument/2006/relationships/image" Target="../media/image211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g"/><Relationship Id="rId2" Type="http://schemas.openxmlformats.org/officeDocument/2006/relationships/image" Target="../media/image216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8.jp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g"/><Relationship Id="rId3" Type="http://schemas.openxmlformats.org/officeDocument/2006/relationships/image" Target="../media/image220.jpg"/><Relationship Id="rId7" Type="http://schemas.openxmlformats.org/officeDocument/2006/relationships/image" Target="../media/image224.jp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3.png"/><Relationship Id="rId5" Type="http://schemas.openxmlformats.org/officeDocument/2006/relationships/image" Target="../media/image222.jpg"/><Relationship Id="rId10" Type="http://schemas.openxmlformats.org/officeDocument/2006/relationships/image" Target="../media/image227.jpg"/><Relationship Id="rId4" Type="http://schemas.openxmlformats.org/officeDocument/2006/relationships/image" Target="../media/image221.png"/><Relationship Id="rId9" Type="http://schemas.openxmlformats.org/officeDocument/2006/relationships/image" Target="../media/image22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23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g"/><Relationship Id="rId2" Type="http://schemas.openxmlformats.org/officeDocument/2006/relationships/image" Target="../media/image23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8.jp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4.png"/><Relationship Id="rId3" Type="http://schemas.openxmlformats.org/officeDocument/2006/relationships/image" Target="../media/image239.png"/><Relationship Id="rId7" Type="http://schemas.openxmlformats.org/officeDocument/2006/relationships/image" Target="../media/image243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2.png"/><Relationship Id="rId5" Type="http://schemas.openxmlformats.org/officeDocument/2006/relationships/image" Target="../media/image241.jpg"/><Relationship Id="rId4" Type="http://schemas.openxmlformats.org/officeDocument/2006/relationships/image" Target="../media/image24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png"/><Relationship Id="rId2" Type="http://schemas.openxmlformats.org/officeDocument/2006/relationships/image" Target="../media/image245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9.png"/><Relationship Id="rId5" Type="http://schemas.openxmlformats.org/officeDocument/2006/relationships/image" Target="../media/image248.png"/><Relationship Id="rId4" Type="http://schemas.openxmlformats.org/officeDocument/2006/relationships/image" Target="../media/image24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g"/><Relationship Id="rId2" Type="http://schemas.openxmlformats.org/officeDocument/2006/relationships/image" Target="../media/image2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4.jpg"/><Relationship Id="rId5" Type="http://schemas.openxmlformats.org/officeDocument/2006/relationships/image" Target="../media/image253.jpg"/><Relationship Id="rId4" Type="http://schemas.openxmlformats.org/officeDocument/2006/relationships/image" Target="../media/image2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g"/><Relationship Id="rId2" Type="http://schemas.openxmlformats.org/officeDocument/2006/relationships/image" Target="../media/image258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png"/><Relationship Id="rId13" Type="http://schemas.openxmlformats.org/officeDocument/2006/relationships/image" Target="../media/image270.jpg"/><Relationship Id="rId18" Type="http://schemas.openxmlformats.org/officeDocument/2006/relationships/image" Target="../media/image275.jpg"/><Relationship Id="rId3" Type="http://schemas.openxmlformats.org/officeDocument/2006/relationships/image" Target="../media/image260.png"/><Relationship Id="rId7" Type="http://schemas.openxmlformats.org/officeDocument/2006/relationships/image" Target="../media/image264.jpg"/><Relationship Id="rId12" Type="http://schemas.openxmlformats.org/officeDocument/2006/relationships/image" Target="../media/image269.png"/><Relationship Id="rId17" Type="http://schemas.openxmlformats.org/officeDocument/2006/relationships/image" Target="../media/image274.jpg"/><Relationship Id="rId2" Type="http://schemas.openxmlformats.org/officeDocument/2006/relationships/image" Target="../media/image66.png"/><Relationship Id="rId16" Type="http://schemas.openxmlformats.org/officeDocument/2006/relationships/image" Target="../media/image27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3.png"/><Relationship Id="rId11" Type="http://schemas.openxmlformats.org/officeDocument/2006/relationships/image" Target="../media/image268.jpg"/><Relationship Id="rId5" Type="http://schemas.openxmlformats.org/officeDocument/2006/relationships/image" Target="../media/image262.jpg"/><Relationship Id="rId15" Type="http://schemas.openxmlformats.org/officeDocument/2006/relationships/image" Target="../media/image272.jpg"/><Relationship Id="rId10" Type="http://schemas.openxmlformats.org/officeDocument/2006/relationships/image" Target="../media/image267.png"/><Relationship Id="rId19" Type="http://schemas.openxmlformats.org/officeDocument/2006/relationships/image" Target="../media/image276.jpg"/><Relationship Id="rId4" Type="http://schemas.openxmlformats.org/officeDocument/2006/relationships/image" Target="../media/image261.png"/><Relationship Id="rId9" Type="http://schemas.openxmlformats.org/officeDocument/2006/relationships/image" Target="../media/image266.jpg"/><Relationship Id="rId14" Type="http://schemas.openxmlformats.org/officeDocument/2006/relationships/image" Target="../media/image27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2" Type="http://schemas.openxmlformats.org/officeDocument/2006/relationships/image" Target="../media/image277.jp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image" Target="../media/image279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g"/><Relationship Id="rId2" Type="http://schemas.openxmlformats.org/officeDocument/2006/relationships/image" Target="../media/image28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g"/><Relationship Id="rId2" Type="http://schemas.openxmlformats.org/officeDocument/2006/relationships/image" Target="../media/image28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8.jpg"/><Relationship Id="rId4" Type="http://schemas.openxmlformats.org/officeDocument/2006/relationships/image" Target="../media/image287.jp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0.jpg"/><Relationship Id="rId4" Type="http://schemas.openxmlformats.org/officeDocument/2006/relationships/image" Target="../media/image185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g"/><Relationship Id="rId7" Type="http://schemas.openxmlformats.org/officeDocument/2006/relationships/image" Target="../media/image296.jp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5.png"/><Relationship Id="rId5" Type="http://schemas.openxmlformats.org/officeDocument/2006/relationships/image" Target="../media/image294.jpg"/><Relationship Id="rId4" Type="http://schemas.openxmlformats.org/officeDocument/2006/relationships/image" Target="../media/image293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g"/><Relationship Id="rId2" Type="http://schemas.openxmlformats.org/officeDocument/2006/relationships/image" Target="../media/image297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g"/><Relationship Id="rId2" Type="http://schemas.openxmlformats.org/officeDocument/2006/relationships/image" Target="../media/image29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3.jpg"/><Relationship Id="rId5" Type="http://schemas.openxmlformats.org/officeDocument/2006/relationships/image" Target="../media/image302.jpg"/><Relationship Id="rId4" Type="http://schemas.openxmlformats.org/officeDocument/2006/relationships/image" Target="../media/image30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g"/><Relationship Id="rId2" Type="http://schemas.openxmlformats.org/officeDocument/2006/relationships/image" Target="../media/image30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png"/><Relationship Id="rId2" Type="http://schemas.openxmlformats.org/officeDocument/2006/relationships/image" Target="../media/image307.jp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6.jpg"/><Relationship Id="rId3" Type="http://schemas.openxmlformats.org/officeDocument/2006/relationships/image" Target="../media/image311.jpg"/><Relationship Id="rId7" Type="http://schemas.openxmlformats.org/officeDocument/2006/relationships/image" Target="../media/image315.jpg"/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4.jpg"/><Relationship Id="rId5" Type="http://schemas.openxmlformats.org/officeDocument/2006/relationships/image" Target="../media/image313.jpg"/><Relationship Id="rId10" Type="http://schemas.openxmlformats.org/officeDocument/2006/relationships/image" Target="../media/image318.png"/><Relationship Id="rId4" Type="http://schemas.openxmlformats.org/officeDocument/2006/relationships/image" Target="../media/image312.jpg"/><Relationship Id="rId9" Type="http://schemas.openxmlformats.org/officeDocument/2006/relationships/image" Target="../media/image3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image" Target="../media/image319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3.jpg"/><Relationship Id="rId4" Type="http://schemas.openxmlformats.org/officeDocument/2006/relationships/image" Target="../media/image322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2" Type="http://schemas.openxmlformats.org/officeDocument/2006/relationships/image" Target="../media/image32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2" Type="http://schemas.openxmlformats.org/officeDocument/2006/relationships/image" Target="../media/image3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0.png"/><Relationship Id="rId5" Type="http://schemas.openxmlformats.org/officeDocument/2006/relationships/image" Target="../media/image329.png"/><Relationship Id="rId4" Type="http://schemas.openxmlformats.org/officeDocument/2006/relationships/image" Target="../media/image32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png"/><Relationship Id="rId2" Type="http://schemas.openxmlformats.org/officeDocument/2006/relationships/image" Target="../media/image331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png"/><Relationship Id="rId2" Type="http://schemas.openxmlformats.org/officeDocument/2006/relationships/image" Target="../media/image3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9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image" Target="../media/image34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3.jpg"/><Relationship Id="rId4" Type="http://schemas.openxmlformats.org/officeDocument/2006/relationships/hyperlink" Target="mailto:bfree@APSfloc.com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Relationship Id="rId9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7236" y="-1"/>
            <a:ext cx="4834763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4524" y="1676400"/>
            <a:ext cx="4981956" cy="153923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69112" y="1848358"/>
            <a:ext cx="5737860" cy="23310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  <a:tabLst>
                <a:tab pos="1452245" algn="l"/>
              </a:tabLst>
            </a:pPr>
            <a:r>
              <a:rPr sz="5400" b="1" spc="-10" dirty="0">
                <a:solidFill>
                  <a:srgbClr val="567192"/>
                </a:solidFill>
                <a:latin typeface="Calibri"/>
                <a:cs typeface="Calibri"/>
              </a:rPr>
              <a:t>Let’s</a:t>
            </a:r>
            <a:r>
              <a:rPr sz="5400" b="1" dirty="0">
                <a:solidFill>
                  <a:srgbClr val="567192"/>
                </a:solidFill>
                <a:latin typeface="Calibri"/>
                <a:cs typeface="Calibri"/>
              </a:rPr>
              <a:t>	</a:t>
            </a:r>
            <a:r>
              <a:rPr sz="5400" b="1" spc="-60" dirty="0">
                <a:solidFill>
                  <a:srgbClr val="567192"/>
                </a:solidFill>
                <a:latin typeface="Calibri"/>
                <a:cs typeface="Calibri"/>
              </a:rPr>
              <a:t>Talk</a:t>
            </a:r>
            <a:r>
              <a:rPr sz="5400" b="1" spc="-229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5400" b="1" spc="-10" dirty="0">
                <a:solidFill>
                  <a:srgbClr val="567192"/>
                </a:solidFill>
                <a:latin typeface="Calibri"/>
                <a:cs typeface="Calibri"/>
              </a:rPr>
              <a:t>Floc:</a:t>
            </a:r>
            <a:endParaRPr sz="5400">
              <a:latin typeface="Calibri"/>
              <a:cs typeface="Calibri"/>
            </a:endParaRPr>
          </a:p>
          <a:p>
            <a:pPr marL="12700" marR="5080" indent="635" algn="ctr">
              <a:lnSpc>
                <a:spcPct val="100000"/>
              </a:lnSpc>
              <a:spcBef>
                <a:spcPts val="145"/>
              </a:spcBef>
            </a:pP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Using</a:t>
            </a:r>
            <a:r>
              <a:rPr sz="32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30" dirty="0">
                <a:solidFill>
                  <a:srgbClr val="567192"/>
                </a:solidFill>
                <a:latin typeface="Calibri"/>
                <a:cs typeface="Calibri"/>
              </a:rPr>
              <a:t>aPAM</a:t>
            </a:r>
            <a:r>
              <a:rPr sz="3200" spc="-10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to</a:t>
            </a:r>
            <a:r>
              <a:rPr sz="32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Manage</a:t>
            </a:r>
            <a:r>
              <a:rPr sz="32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Erosion, Sediment,</a:t>
            </a:r>
            <a:r>
              <a:rPr sz="3200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32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Stormwater</a:t>
            </a:r>
            <a:r>
              <a:rPr sz="32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Quality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During</a:t>
            </a:r>
            <a:r>
              <a:rPr sz="32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Construction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78710" y="4540377"/>
            <a:ext cx="2494915" cy="6064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567192"/>
                </a:solidFill>
                <a:latin typeface="Calibri"/>
                <a:cs typeface="Calibri"/>
              </a:rPr>
              <a:t>Brian</a:t>
            </a:r>
            <a:r>
              <a:rPr sz="2000" b="1" spc="-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567192"/>
                </a:solidFill>
                <a:latin typeface="Calibri"/>
                <a:cs typeface="Calibri"/>
              </a:rPr>
              <a:t>M.</a:t>
            </a:r>
            <a:r>
              <a:rPr sz="2000" b="1" spc="-3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b="1" spc="-20" dirty="0">
                <a:solidFill>
                  <a:srgbClr val="567192"/>
                </a:solidFill>
                <a:latin typeface="Calibri"/>
                <a:cs typeface="Calibri"/>
              </a:rPr>
              <a:t>Free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800" dirty="0">
                <a:solidFill>
                  <a:srgbClr val="567192"/>
                </a:solidFill>
                <a:latin typeface="Calibri"/>
                <a:cs typeface="Calibri"/>
              </a:rPr>
              <a:t>CPESC,</a:t>
            </a:r>
            <a:r>
              <a:rPr sz="18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567192"/>
                </a:solidFill>
                <a:latin typeface="Calibri"/>
                <a:cs typeface="Calibri"/>
              </a:rPr>
              <a:t>CPSWQ,</a:t>
            </a:r>
            <a:r>
              <a:rPr sz="1800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567192"/>
                </a:solidFill>
                <a:latin typeface="Calibri"/>
                <a:cs typeface="Calibri"/>
              </a:rPr>
              <a:t>QSD,</a:t>
            </a:r>
            <a:r>
              <a:rPr sz="1800" spc="-2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567192"/>
                </a:solidFill>
                <a:latin typeface="Calibri"/>
                <a:cs typeface="Calibri"/>
              </a:rPr>
              <a:t>CPAg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037077" y="1511300"/>
            <a:ext cx="12039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567192"/>
                </a:solidFill>
                <a:latin typeface="Calibri"/>
                <a:cs typeface="Calibri"/>
              </a:rPr>
              <a:t>April</a:t>
            </a:r>
            <a:r>
              <a:rPr sz="1800" spc="-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567192"/>
                </a:solidFill>
                <a:latin typeface="Calibri"/>
                <a:cs typeface="Calibri"/>
              </a:rPr>
              <a:t>8,</a:t>
            </a:r>
            <a:r>
              <a:rPr sz="1800" spc="-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1800" spc="-20" dirty="0">
                <a:solidFill>
                  <a:srgbClr val="567192"/>
                </a:solidFill>
                <a:latin typeface="Calibri"/>
                <a:cs typeface="Calibri"/>
              </a:rPr>
              <a:t>2025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451991" y="5349925"/>
            <a:ext cx="4372483" cy="1208874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756462" rIns="0" bIns="0" rtlCol="0">
            <a:spAutoFit/>
          </a:bodyPr>
          <a:lstStyle/>
          <a:p>
            <a:pPr marL="1247775">
              <a:lnSpc>
                <a:spcPct val="100000"/>
              </a:lnSpc>
              <a:spcBef>
                <a:spcPts val="100"/>
              </a:spcBef>
            </a:pPr>
            <a:r>
              <a:rPr sz="3600" dirty="0"/>
              <a:t>Erosion</a:t>
            </a:r>
            <a:r>
              <a:rPr sz="3600" spc="-180" dirty="0"/>
              <a:t> </a:t>
            </a:r>
            <a:r>
              <a:rPr sz="3600" dirty="0"/>
              <a:t>Control</a:t>
            </a:r>
            <a:r>
              <a:rPr sz="3600" spc="-175" dirty="0"/>
              <a:t> </a:t>
            </a:r>
            <a:r>
              <a:rPr sz="3600" spc="-25" dirty="0"/>
              <a:t>Day</a:t>
            </a:r>
            <a:endParaRPr sz="3600"/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51775" y="78638"/>
            <a:ext cx="5172837" cy="74305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02332" y="5327396"/>
            <a:ext cx="8278495" cy="953769"/>
          </a:xfrm>
          <a:prstGeom prst="rect">
            <a:avLst/>
          </a:prstGeom>
        </p:spPr>
        <p:txBody>
          <a:bodyPr vert="horz" wrap="square" lIns="0" tIns="67945" rIns="0" bIns="0" rtlCol="0">
            <a:spAutoFit/>
          </a:bodyPr>
          <a:lstStyle/>
          <a:p>
            <a:pPr marL="1711960" marR="5080" indent="-1699895">
              <a:lnSpc>
                <a:spcPts val="3460"/>
              </a:lnSpc>
              <a:spcBef>
                <a:spcPts val="535"/>
              </a:spcBef>
            </a:pP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Standard</a:t>
            </a:r>
            <a:r>
              <a:rPr sz="3200" spc="-9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BMPs</a:t>
            </a:r>
            <a:r>
              <a:rPr sz="3200" spc="-1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Ineffective</a:t>
            </a:r>
            <a:r>
              <a:rPr sz="3200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At</a:t>
            </a:r>
            <a:r>
              <a:rPr sz="3200" spc="-11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Controlling</a:t>
            </a:r>
            <a:r>
              <a:rPr sz="3200" spc="-9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Turbidity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(Especially</a:t>
            </a:r>
            <a:r>
              <a:rPr sz="32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In</a:t>
            </a:r>
            <a:r>
              <a:rPr sz="32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Silt</a:t>
            </a:r>
            <a:r>
              <a:rPr sz="32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&amp;</a:t>
            </a:r>
            <a:r>
              <a:rPr sz="32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Clay</a:t>
            </a:r>
            <a:r>
              <a:rPr sz="32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Soils)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95602" y="1037589"/>
            <a:ext cx="2291588" cy="39353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44290" y="1367408"/>
            <a:ext cx="2195322" cy="328079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96838" y="1367408"/>
            <a:ext cx="2195321" cy="328079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49385" y="1367408"/>
            <a:ext cx="2217547" cy="328079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4553" rIns="0" bIns="0" rtlCol="0">
            <a:spAutoFit/>
          </a:bodyPr>
          <a:lstStyle/>
          <a:p>
            <a:pPr marL="251714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Construction</a:t>
            </a:r>
            <a:r>
              <a:rPr spc="-200" dirty="0"/>
              <a:t> </a:t>
            </a:r>
            <a:r>
              <a:rPr spc="-10" dirty="0"/>
              <a:t>Applications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635" algn="ctr">
              <a:lnSpc>
                <a:spcPct val="109800"/>
              </a:lnSpc>
              <a:spcBef>
                <a:spcPts val="95"/>
              </a:spcBef>
            </a:pPr>
            <a:r>
              <a:rPr spc="-10" dirty="0"/>
              <a:t>Polymer </a:t>
            </a:r>
            <a:r>
              <a:rPr dirty="0"/>
              <a:t>Enhanced</a:t>
            </a:r>
            <a:r>
              <a:rPr spc="-25" dirty="0"/>
              <a:t> </a:t>
            </a:r>
            <a:r>
              <a:rPr spc="-20" dirty="0"/>
              <a:t>Rock </a:t>
            </a:r>
            <a:r>
              <a:rPr spc="-30" dirty="0"/>
              <a:t>Checks/Wattles</a:t>
            </a:r>
          </a:p>
        </p:txBody>
      </p:sp>
      <p:sp>
        <p:nvSpPr>
          <p:cNvPr id="3" name="object 3"/>
          <p:cNvSpPr txBox="1">
            <a:spLocks noGrp="1"/>
          </p:cNvSpPr>
          <p:nvPr>
            <p:ph type="subTitle" idx="4"/>
          </p:nvPr>
        </p:nvSpPr>
        <p:spPr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5080">
              <a:lnSpc>
                <a:spcPts val="4750"/>
              </a:lnSpc>
              <a:spcBef>
                <a:spcPts val="700"/>
              </a:spcBef>
            </a:pPr>
            <a:r>
              <a:rPr sz="4400" dirty="0"/>
              <a:t>Polymer</a:t>
            </a:r>
            <a:r>
              <a:rPr sz="4400" spc="-105" dirty="0"/>
              <a:t> </a:t>
            </a:r>
            <a:r>
              <a:rPr sz="4400" spc="-10" dirty="0"/>
              <a:t>Enhanced </a:t>
            </a:r>
            <a:r>
              <a:rPr sz="4400" dirty="0"/>
              <a:t>Rock</a:t>
            </a:r>
            <a:r>
              <a:rPr sz="4400" spc="-50" dirty="0"/>
              <a:t> </a:t>
            </a:r>
            <a:r>
              <a:rPr sz="4400" dirty="0"/>
              <a:t>Check</a:t>
            </a:r>
            <a:r>
              <a:rPr sz="4400" spc="-60" dirty="0"/>
              <a:t> </a:t>
            </a:r>
            <a:r>
              <a:rPr sz="4400" spc="-20" dirty="0"/>
              <a:t>Dams</a:t>
            </a:r>
            <a:endParaRPr sz="4400"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59908" y="431291"/>
            <a:ext cx="3986022" cy="2989326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42047" y="3494532"/>
            <a:ext cx="4207002" cy="3260598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87667" y="1560575"/>
            <a:ext cx="5284470" cy="396316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5236" y="1560575"/>
            <a:ext cx="5284470" cy="396316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65962" rIns="0" bIns="0" rtlCol="0">
            <a:spAutoFit/>
          </a:bodyPr>
          <a:lstStyle/>
          <a:p>
            <a:pPr marL="1900555">
              <a:lnSpc>
                <a:spcPct val="100000"/>
              </a:lnSpc>
              <a:spcBef>
                <a:spcPts val="105"/>
              </a:spcBef>
            </a:pPr>
            <a:r>
              <a:rPr dirty="0"/>
              <a:t>Polymer</a:t>
            </a:r>
            <a:r>
              <a:rPr spc="-100" dirty="0"/>
              <a:t> </a:t>
            </a:r>
            <a:r>
              <a:rPr dirty="0"/>
              <a:t>Enhanced</a:t>
            </a:r>
            <a:r>
              <a:rPr spc="-75" dirty="0"/>
              <a:t> </a:t>
            </a:r>
            <a:r>
              <a:rPr dirty="0"/>
              <a:t>Inlet</a:t>
            </a:r>
            <a:r>
              <a:rPr spc="-65" dirty="0"/>
              <a:t> </a:t>
            </a:r>
            <a:r>
              <a:rPr spc="-10" dirty="0"/>
              <a:t>Protection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43940" rIns="0" bIns="0" rtlCol="0">
            <a:spAutoFit/>
          </a:bodyPr>
          <a:lstStyle/>
          <a:p>
            <a:pPr marL="2131695">
              <a:lnSpc>
                <a:spcPct val="100000"/>
              </a:lnSpc>
              <a:spcBef>
                <a:spcPts val="95"/>
              </a:spcBef>
            </a:pPr>
            <a:r>
              <a:rPr sz="4000" dirty="0"/>
              <a:t>Sediment</a:t>
            </a:r>
            <a:r>
              <a:rPr sz="4000" spc="-160" dirty="0"/>
              <a:t> </a:t>
            </a:r>
            <a:r>
              <a:rPr sz="4000" spc="-10" dirty="0"/>
              <a:t>Retention</a:t>
            </a:r>
            <a:r>
              <a:rPr sz="4000" spc="-155" dirty="0"/>
              <a:t> </a:t>
            </a:r>
            <a:r>
              <a:rPr sz="4000" dirty="0"/>
              <a:t>Barrier</a:t>
            </a:r>
            <a:r>
              <a:rPr sz="4000" spc="-150" dirty="0"/>
              <a:t> </a:t>
            </a:r>
            <a:r>
              <a:rPr sz="4000" spc="-10" dirty="0"/>
              <a:t>(SRB)</a:t>
            </a:r>
            <a:endParaRPr sz="40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821" y="1966341"/>
            <a:ext cx="10176383" cy="44521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54761" rIns="0" bIns="0" rtlCol="0">
            <a:spAutoFit/>
          </a:bodyPr>
          <a:lstStyle/>
          <a:p>
            <a:pPr marL="117602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000000"/>
                </a:solidFill>
                <a:latin typeface="Calibri"/>
                <a:cs typeface="Calibri"/>
              </a:rPr>
              <a:t>SEDIMENT</a:t>
            </a:r>
            <a:r>
              <a:rPr sz="4000" b="1" spc="-1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00000"/>
                </a:solidFill>
                <a:latin typeface="Calibri"/>
                <a:cs typeface="Calibri"/>
              </a:rPr>
              <a:t>RETENTION</a:t>
            </a:r>
            <a:r>
              <a:rPr sz="4000" b="1" spc="-1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00000"/>
                </a:solidFill>
                <a:latin typeface="Calibri"/>
                <a:cs typeface="Calibri"/>
              </a:rPr>
              <a:t>BARRIERS</a:t>
            </a:r>
            <a:r>
              <a:rPr sz="4000" b="1" spc="-1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000000"/>
                </a:solidFill>
                <a:latin typeface="Calibri"/>
                <a:cs typeface="Calibri"/>
              </a:rPr>
              <a:t>(SRBS)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1389913"/>
            <a:ext cx="12192000" cy="5095240"/>
            <a:chOff x="0" y="1389913"/>
            <a:chExt cx="12192000" cy="509524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389913"/>
              <a:ext cx="6409944" cy="50947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1584540"/>
              <a:ext cx="6034658" cy="45258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0928" y="1389913"/>
              <a:ext cx="6291072" cy="509473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0" y="1584553"/>
              <a:ext cx="6034659" cy="452589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1317" rIns="0" bIns="0" rtlCol="0">
            <a:spAutoFit/>
          </a:bodyPr>
          <a:lstStyle/>
          <a:p>
            <a:pPr marL="1640205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solidFill>
                  <a:srgbClr val="000000"/>
                </a:solidFill>
                <a:latin typeface="Calibri"/>
                <a:cs typeface="Calibri"/>
              </a:rPr>
              <a:t>SEDIMENT</a:t>
            </a:r>
            <a:r>
              <a:rPr sz="4000" b="1" spc="-1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00000"/>
                </a:solidFill>
                <a:latin typeface="Calibri"/>
                <a:cs typeface="Calibri"/>
              </a:rPr>
              <a:t>RETENTION</a:t>
            </a:r>
            <a:r>
              <a:rPr sz="4000" b="1" spc="-13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1" dirty="0">
                <a:solidFill>
                  <a:srgbClr val="000000"/>
                </a:solidFill>
                <a:latin typeface="Calibri"/>
                <a:cs typeface="Calibri"/>
              </a:rPr>
              <a:t>BARRIERS</a:t>
            </a:r>
            <a:r>
              <a:rPr sz="4000" b="1" spc="-13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4000" b="1" spc="-10" dirty="0">
                <a:solidFill>
                  <a:srgbClr val="000000"/>
                </a:solidFill>
                <a:latin typeface="Calibri"/>
                <a:cs typeface="Calibri"/>
              </a:rPr>
              <a:t>(SRBS)</a:t>
            </a:r>
            <a:endParaRPr sz="40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966216"/>
            <a:ext cx="12192000" cy="5892165"/>
            <a:chOff x="0" y="966216"/>
            <a:chExt cx="12192000" cy="58921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61888" y="992149"/>
              <a:ext cx="6230112" cy="509473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57340" y="1186789"/>
              <a:ext cx="5881243" cy="45258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966216"/>
              <a:ext cx="6434328" cy="510387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3428" y="1161757"/>
              <a:ext cx="5905500" cy="45336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429243" y="4544631"/>
              <a:ext cx="3762755" cy="2313368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624823" y="4740617"/>
              <a:ext cx="3413760" cy="194411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99158" y="2911284"/>
            <a:ext cx="3418840" cy="678815"/>
          </a:xfrm>
          <a:custGeom>
            <a:avLst/>
            <a:gdLst/>
            <a:ahLst/>
            <a:cxnLst/>
            <a:rect l="l" t="t" r="r" b="b"/>
            <a:pathLst>
              <a:path w="3418840" h="678814">
                <a:moveTo>
                  <a:pt x="3418586" y="0"/>
                </a:moveTo>
                <a:lnTo>
                  <a:pt x="0" y="0"/>
                </a:lnTo>
                <a:lnTo>
                  <a:pt x="0" y="678751"/>
                </a:lnTo>
                <a:lnTo>
                  <a:pt x="3418586" y="678751"/>
                </a:lnTo>
                <a:lnTo>
                  <a:pt x="3418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78025" y="2922269"/>
            <a:ext cx="29571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latin typeface="Calibri"/>
                <a:cs typeface="Calibri"/>
              </a:rPr>
              <a:t>Polymer-</a:t>
            </a:r>
            <a:r>
              <a:rPr sz="2800" b="1" dirty="0">
                <a:latin typeface="Calibri"/>
                <a:cs typeface="Calibri"/>
              </a:rPr>
              <a:t>Soil</a:t>
            </a:r>
            <a:r>
              <a:rPr sz="2800" b="1" spc="5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Matrix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8723" y="3258311"/>
            <a:ext cx="4955286" cy="3007614"/>
          </a:xfrm>
          <a:prstGeom prst="rect">
            <a:avLst/>
          </a:prstGeom>
        </p:spPr>
      </p:pic>
      <p:grpSp>
        <p:nvGrpSpPr>
          <p:cNvPr id="5" name="object 5"/>
          <p:cNvGrpSpPr/>
          <p:nvPr/>
        </p:nvGrpSpPr>
        <p:grpSpPr>
          <a:xfrm>
            <a:off x="5476621" y="516636"/>
            <a:ext cx="5615305" cy="4661535"/>
            <a:chOff x="5476621" y="516636"/>
            <a:chExt cx="5615305" cy="46615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58276" y="516636"/>
              <a:ext cx="4633331" cy="450075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476621" y="4556251"/>
              <a:ext cx="2354580" cy="622300"/>
            </a:xfrm>
            <a:custGeom>
              <a:avLst/>
              <a:gdLst/>
              <a:ahLst/>
              <a:cxnLst/>
              <a:rect l="l" t="t" r="r" b="b"/>
              <a:pathLst>
                <a:path w="2354579" h="622300">
                  <a:moveTo>
                    <a:pt x="75101" y="32231"/>
                  </a:moveTo>
                  <a:lnTo>
                    <a:pt x="72736" y="41514"/>
                  </a:lnTo>
                  <a:lnTo>
                    <a:pt x="2352167" y="621919"/>
                  </a:lnTo>
                  <a:lnTo>
                    <a:pt x="2354579" y="612648"/>
                  </a:lnTo>
                  <a:lnTo>
                    <a:pt x="75101" y="32231"/>
                  </a:lnTo>
                  <a:close/>
                </a:path>
                <a:path w="2354579" h="622300">
                  <a:moveTo>
                    <a:pt x="83312" y="0"/>
                  </a:moveTo>
                  <a:lnTo>
                    <a:pt x="0" y="18034"/>
                  </a:lnTo>
                  <a:lnTo>
                    <a:pt x="64515" y="73787"/>
                  </a:lnTo>
                  <a:lnTo>
                    <a:pt x="72736" y="41514"/>
                  </a:lnTo>
                  <a:lnTo>
                    <a:pt x="60325" y="38354"/>
                  </a:lnTo>
                  <a:lnTo>
                    <a:pt x="62737" y="29083"/>
                  </a:lnTo>
                  <a:lnTo>
                    <a:pt x="75903" y="29083"/>
                  </a:lnTo>
                  <a:lnTo>
                    <a:pt x="83312" y="0"/>
                  </a:lnTo>
                  <a:close/>
                </a:path>
                <a:path w="2354579" h="622300">
                  <a:moveTo>
                    <a:pt x="62737" y="29083"/>
                  </a:moveTo>
                  <a:lnTo>
                    <a:pt x="60325" y="38354"/>
                  </a:lnTo>
                  <a:lnTo>
                    <a:pt x="72736" y="41514"/>
                  </a:lnTo>
                  <a:lnTo>
                    <a:pt x="75101" y="32231"/>
                  </a:lnTo>
                  <a:lnTo>
                    <a:pt x="62737" y="29083"/>
                  </a:lnTo>
                  <a:close/>
                </a:path>
                <a:path w="2354579" h="622300">
                  <a:moveTo>
                    <a:pt x="75903" y="29083"/>
                  </a:moveTo>
                  <a:lnTo>
                    <a:pt x="62737" y="29083"/>
                  </a:lnTo>
                  <a:lnTo>
                    <a:pt x="75101" y="32231"/>
                  </a:lnTo>
                  <a:lnTo>
                    <a:pt x="75903" y="290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964183" y="4658944"/>
            <a:ext cx="10264140" cy="20129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858000" marR="410845" indent="1905" algn="ctr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Polymer</a:t>
            </a:r>
            <a:r>
              <a:rPr sz="2800" b="1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+</a:t>
            </a:r>
            <a:r>
              <a:rPr sz="2800" b="1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spc="-20" dirty="0">
                <a:solidFill>
                  <a:srgbClr val="567192"/>
                </a:solidFill>
                <a:latin typeface="Calibri"/>
                <a:cs typeface="Calibri"/>
              </a:rPr>
              <a:t>Soil </a:t>
            </a:r>
            <a:r>
              <a:rPr sz="2800" b="1" spc="-10" dirty="0">
                <a:solidFill>
                  <a:srgbClr val="567192"/>
                </a:solidFill>
                <a:latin typeface="Calibri"/>
                <a:cs typeface="Calibri"/>
              </a:rPr>
              <a:t>agglomerations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attach</a:t>
            </a:r>
            <a:r>
              <a:rPr sz="2800" b="1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to</a:t>
            </a:r>
            <a:r>
              <a:rPr sz="2800" b="1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each</a:t>
            </a:r>
            <a:r>
              <a:rPr sz="2800" b="1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67192"/>
                </a:solidFill>
                <a:latin typeface="Calibri"/>
                <a:cs typeface="Calibri"/>
              </a:rPr>
              <a:t>other</a:t>
            </a:r>
            <a:endParaRPr sz="2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210"/>
              </a:spcBef>
            </a:pP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This</a:t>
            </a:r>
            <a:r>
              <a:rPr sz="2800" b="1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allows</a:t>
            </a:r>
            <a:r>
              <a:rPr sz="2800" b="1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soil</a:t>
            </a:r>
            <a:r>
              <a:rPr sz="2800" b="1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67192"/>
                </a:solidFill>
                <a:latin typeface="Calibri"/>
                <a:cs typeface="Calibri"/>
              </a:rPr>
              <a:t>stabilization</a:t>
            </a:r>
            <a:r>
              <a:rPr sz="2800" b="1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2800" b="1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capture</a:t>
            </a:r>
            <a:r>
              <a:rPr sz="2800" b="1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within</a:t>
            </a:r>
            <a:r>
              <a:rPr sz="2800" b="1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67192"/>
                </a:solidFill>
                <a:latin typeface="Calibri"/>
                <a:cs typeface="Calibri"/>
              </a:rPr>
              <a:t>natural</a:t>
            </a:r>
            <a:r>
              <a:rPr sz="2800" b="1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fiber</a:t>
            </a:r>
            <a:r>
              <a:rPr sz="2800" b="1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67192"/>
                </a:solidFill>
                <a:latin typeface="Calibri"/>
                <a:cs typeface="Calibri"/>
              </a:rPr>
              <a:t>mattings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9872" y="124968"/>
            <a:ext cx="4824222" cy="30182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6200" y="220725"/>
            <a:ext cx="4826000" cy="643407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553618" y="3844797"/>
            <a:ext cx="5120005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indent="-635" algn="ctr">
              <a:lnSpc>
                <a:spcPct val="100000"/>
              </a:lnSpc>
              <a:spcBef>
                <a:spcPts val="100"/>
              </a:spcBef>
              <a:tabLst>
                <a:tab pos="860425" algn="l"/>
              </a:tabLst>
            </a:pPr>
            <a:r>
              <a:rPr sz="3200" spc="-25" dirty="0">
                <a:solidFill>
                  <a:srgbClr val="567192"/>
                </a:solidFill>
                <a:latin typeface="Calibri"/>
                <a:cs typeface="Calibri"/>
              </a:rPr>
              <a:t>UCF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	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Stormwater</a:t>
            </a:r>
            <a:r>
              <a:rPr sz="3200" spc="-13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Academy: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Rain</a:t>
            </a:r>
            <a:r>
              <a:rPr sz="3200" spc="-10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simulator</a:t>
            </a:r>
            <a:r>
              <a:rPr sz="32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testing</a:t>
            </a:r>
            <a:r>
              <a:rPr sz="32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on</a:t>
            </a:r>
            <a:r>
              <a:rPr sz="32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slope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protection</a:t>
            </a:r>
            <a:r>
              <a:rPr sz="3200" spc="-12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567192"/>
                </a:solidFill>
                <a:latin typeface="Calibri"/>
                <a:cs typeface="Calibri"/>
              </a:rPr>
              <a:t>BMPs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383780" y="1142174"/>
            <a:ext cx="1600200" cy="37020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0480" rIns="0" bIns="0" rtlCol="0">
            <a:spAutoFit/>
          </a:bodyPr>
          <a:lstStyle/>
          <a:p>
            <a:pPr marL="320040">
              <a:lnSpc>
                <a:spcPct val="100000"/>
              </a:lnSpc>
              <a:spcBef>
                <a:spcPts val="240"/>
              </a:spcBef>
            </a:pPr>
            <a:r>
              <a:rPr sz="1800" dirty="0">
                <a:solidFill>
                  <a:srgbClr val="FFFFFF"/>
                </a:solidFill>
                <a:latin typeface="Calibri"/>
                <a:cs typeface="Calibri"/>
              </a:rPr>
              <a:t>Raw</a:t>
            </a:r>
            <a:r>
              <a:rPr sz="18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Slope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36461" y="1774253"/>
            <a:ext cx="1600200" cy="64643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3048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800" spc="-30" dirty="0">
                <a:solidFill>
                  <a:srgbClr val="FFFFFF"/>
                </a:solidFill>
                <a:latin typeface="Calibri"/>
                <a:cs typeface="Calibri"/>
              </a:rPr>
              <a:t>PAM</a:t>
            </a:r>
            <a:r>
              <a:rPr sz="1800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Treated</a:t>
            </a:r>
            <a:endParaRPr sz="18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</a:pPr>
            <a:r>
              <a:rPr sz="1800" spc="-10" dirty="0">
                <a:solidFill>
                  <a:srgbClr val="FFFFFF"/>
                </a:solidFill>
                <a:latin typeface="Calibri"/>
                <a:cs typeface="Calibri"/>
              </a:rPr>
              <a:t>Slope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183880" y="4154551"/>
            <a:ext cx="2035810" cy="1526540"/>
          </a:xfrm>
          <a:custGeom>
            <a:avLst/>
            <a:gdLst/>
            <a:ahLst/>
            <a:cxnLst/>
            <a:rect l="l" t="t" r="r" b="b"/>
            <a:pathLst>
              <a:path w="2035809" h="1526539">
                <a:moveTo>
                  <a:pt x="1584960" y="1463141"/>
                </a:moveTo>
                <a:lnTo>
                  <a:pt x="210337" y="525195"/>
                </a:lnTo>
                <a:lnTo>
                  <a:pt x="224993" y="503682"/>
                </a:lnTo>
                <a:lnTo>
                  <a:pt x="253238" y="462280"/>
                </a:lnTo>
                <a:lnTo>
                  <a:pt x="0" y="427863"/>
                </a:lnTo>
                <a:lnTo>
                  <a:pt x="124460" y="651129"/>
                </a:lnTo>
                <a:lnTo>
                  <a:pt x="167386" y="588175"/>
                </a:lnTo>
                <a:lnTo>
                  <a:pt x="1542034" y="1526082"/>
                </a:lnTo>
                <a:lnTo>
                  <a:pt x="1584960" y="1463141"/>
                </a:lnTo>
                <a:close/>
              </a:path>
              <a:path w="2035809" h="1526539">
                <a:moveTo>
                  <a:pt x="2035302" y="254762"/>
                </a:moveTo>
                <a:lnTo>
                  <a:pt x="2028215" y="161925"/>
                </a:lnTo>
                <a:lnTo>
                  <a:pt x="2015871" y="0"/>
                </a:lnTo>
                <a:lnTo>
                  <a:pt x="1823720" y="168529"/>
                </a:lnTo>
                <a:lnTo>
                  <a:pt x="1894255" y="197281"/>
                </a:lnTo>
                <a:lnTo>
                  <a:pt x="1470025" y="1237615"/>
                </a:lnTo>
                <a:lnTo>
                  <a:pt x="1540510" y="1266444"/>
                </a:lnTo>
                <a:lnTo>
                  <a:pt x="1964778" y="226034"/>
                </a:lnTo>
                <a:lnTo>
                  <a:pt x="2035302" y="254762"/>
                </a:lnTo>
                <a:close/>
              </a:path>
            </a:pathLst>
          </a:custGeom>
          <a:solidFill>
            <a:srgbClr val="006F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538591" y="5406542"/>
            <a:ext cx="2301240" cy="58483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1590" rIns="0" bIns="0" rtlCol="0">
            <a:spAutoFit/>
          </a:bodyPr>
          <a:lstStyle/>
          <a:p>
            <a:pPr marL="330200">
              <a:lnSpc>
                <a:spcPct val="100000"/>
              </a:lnSpc>
              <a:spcBef>
                <a:spcPts val="170"/>
              </a:spcBef>
            </a:pPr>
            <a:r>
              <a:rPr sz="3200" b="1" spc="-10" dirty="0">
                <a:solidFill>
                  <a:srgbClr val="FFFFFF"/>
                </a:solidFill>
                <a:latin typeface="Calibri"/>
                <a:cs typeface="Calibri"/>
              </a:rPr>
              <a:t>Discharge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51064" y="470916"/>
            <a:ext cx="4011295" cy="132397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4000" dirty="0">
                <a:solidFill>
                  <a:srgbClr val="567192"/>
                </a:solidFill>
                <a:latin typeface="Calibri"/>
                <a:cs typeface="Calibri"/>
              </a:rPr>
              <a:t>Soft</a:t>
            </a:r>
            <a:r>
              <a:rPr sz="4000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000" dirty="0">
                <a:solidFill>
                  <a:srgbClr val="567192"/>
                </a:solidFill>
                <a:latin typeface="Calibri"/>
                <a:cs typeface="Calibri"/>
              </a:rPr>
              <a:t>Armoring</a:t>
            </a:r>
            <a:r>
              <a:rPr sz="40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000" spc="-25" dirty="0">
                <a:solidFill>
                  <a:srgbClr val="567192"/>
                </a:solidFill>
                <a:latin typeface="Calibri"/>
                <a:cs typeface="Calibri"/>
              </a:rPr>
              <a:t>vs.</a:t>
            </a:r>
            <a:endParaRPr sz="4000">
              <a:latin typeface="Calibri"/>
              <a:cs typeface="Calibri"/>
            </a:endParaRPr>
          </a:p>
          <a:p>
            <a:pPr marL="2540" algn="ctr">
              <a:lnSpc>
                <a:spcPct val="100000"/>
              </a:lnSpc>
            </a:pPr>
            <a:r>
              <a:rPr sz="4000" dirty="0">
                <a:solidFill>
                  <a:srgbClr val="567192"/>
                </a:solidFill>
                <a:latin typeface="Calibri"/>
                <a:cs typeface="Calibri"/>
              </a:rPr>
              <a:t>Bare</a:t>
            </a:r>
            <a:r>
              <a:rPr sz="4000" spc="-10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000" spc="-20" dirty="0">
                <a:solidFill>
                  <a:srgbClr val="567192"/>
                </a:solidFill>
                <a:latin typeface="Calibri"/>
                <a:cs typeface="Calibri"/>
              </a:rPr>
              <a:t>Soil</a:t>
            </a:r>
            <a:endParaRPr sz="4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30551" y="198501"/>
            <a:ext cx="7943850" cy="5957824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0" y="3326295"/>
            <a:ext cx="2120900" cy="95440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2860" rIns="0" bIns="0" rtlCol="0">
            <a:spAutoFit/>
          </a:bodyPr>
          <a:lstStyle/>
          <a:p>
            <a:pPr marL="113030" marR="107314" indent="182880">
              <a:lnSpc>
                <a:spcPct val="100000"/>
              </a:lnSpc>
              <a:spcBef>
                <a:spcPts val="180"/>
              </a:spcBef>
            </a:pPr>
            <a:r>
              <a:rPr sz="2800" dirty="0">
                <a:latin typeface="Calibri"/>
                <a:cs typeface="Calibri"/>
              </a:rPr>
              <a:t>8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inch</a:t>
            </a:r>
            <a:r>
              <a:rPr sz="2800" spc="-5" dirty="0">
                <a:latin typeface="Calibri"/>
                <a:cs typeface="Calibri"/>
              </a:rPr>
              <a:t> </a:t>
            </a:r>
            <a:r>
              <a:rPr sz="2800" dirty="0">
                <a:latin typeface="Calibri"/>
                <a:cs typeface="Calibri"/>
              </a:rPr>
              <a:t>/</a:t>
            </a:r>
            <a:r>
              <a:rPr sz="2800" spc="-20" dirty="0">
                <a:latin typeface="Calibri"/>
                <a:cs typeface="Calibri"/>
              </a:rPr>
              <a:t> </a:t>
            </a:r>
            <a:r>
              <a:rPr sz="2800" spc="-25" dirty="0">
                <a:latin typeface="Calibri"/>
                <a:cs typeface="Calibri"/>
              </a:rPr>
              <a:t>24 </a:t>
            </a:r>
            <a:r>
              <a:rPr sz="2800" spc="-80" dirty="0">
                <a:latin typeface="Calibri"/>
                <a:cs typeface="Calibri"/>
              </a:rPr>
              <a:t>hr. </a:t>
            </a:r>
            <a:r>
              <a:rPr sz="2800" dirty="0">
                <a:latin typeface="Calibri"/>
                <a:cs typeface="Calibri"/>
              </a:rPr>
              <a:t>rain</a:t>
            </a:r>
            <a:r>
              <a:rPr sz="2800" spc="-110" dirty="0">
                <a:latin typeface="Calibri"/>
                <a:cs typeface="Calibri"/>
              </a:rPr>
              <a:t> </a:t>
            </a:r>
            <a:r>
              <a:rPr sz="2800" spc="-10" dirty="0">
                <a:latin typeface="Calibri"/>
                <a:cs typeface="Calibri"/>
              </a:rPr>
              <a:t>event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77364" y="5333784"/>
            <a:ext cx="3106420" cy="52324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3495" rIns="0" bIns="0" rtlCol="0">
            <a:spAutoFit/>
          </a:bodyPr>
          <a:lstStyle/>
          <a:p>
            <a:pPr marL="222885">
              <a:lnSpc>
                <a:spcPct val="100000"/>
              </a:lnSpc>
              <a:spcBef>
                <a:spcPts val="185"/>
              </a:spcBef>
            </a:pPr>
            <a:r>
              <a:rPr sz="2800" spc="-45" dirty="0">
                <a:solidFill>
                  <a:srgbClr val="FFFFFF"/>
                </a:solidFill>
                <a:latin typeface="Calibri"/>
                <a:cs typeface="Calibri"/>
              </a:rPr>
              <a:t>PAM</a:t>
            </a:r>
            <a:r>
              <a:rPr sz="2800" spc="-114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treated</a:t>
            </a:r>
            <a:r>
              <a:rPr sz="2800" spc="-1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FFFFFF"/>
                </a:solidFill>
                <a:latin typeface="Calibri"/>
                <a:cs typeface="Calibri"/>
              </a:rPr>
              <a:t>slope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43495" y="5333784"/>
            <a:ext cx="2120900" cy="523240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3495" rIns="0" bIns="0" rtlCol="0">
            <a:spAutoFit/>
          </a:bodyPr>
          <a:lstStyle/>
          <a:p>
            <a:pPr marL="327660">
              <a:lnSpc>
                <a:spcPct val="100000"/>
              </a:lnSpc>
              <a:spcBef>
                <a:spcPts val="185"/>
              </a:spcBef>
            </a:pPr>
            <a:r>
              <a:rPr sz="2800" dirty="0">
                <a:solidFill>
                  <a:srgbClr val="FFFFFF"/>
                </a:solidFill>
                <a:latin typeface="Calibri"/>
                <a:cs typeface="Calibri"/>
              </a:rPr>
              <a:t>Raw</a:t>
            </a:r>
            <a:r>
              <a:rPr sz="28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FFFFFF"/>
                </a:solidFill>
                <a:latin typeface="Calibri"/>
                <a:cs typeface="Calibri"/>
              </a:rPr>
              <a:t>slope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5113" y="0"/>
            <a:ext cx="12207240" cy="6858000"/>
            <a:chOff x="-15113" y="0"/>
            <a:chExt cx="1220724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74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017238"/>
              <a:ext cx="3980688" cy="254508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4244352"/>
              <a:ext cx="3574567" cy="191160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761" y="4228477"/>
              <a:ext cx="3590290" cy="1943735"/>
            </a:xfrm>
            <a:custGeom>
              <a:avLst/>
              <a:gdLst/>
              <a:ahLst/>
              <a:cxnLst/>
              <a:rect l="l" t="t" r="r" b="b"/>
              <a:pathLst>
                <a:path w="3590290" h="1943735">
                  <a:moveTo>
                    <a:pt x="0" y="1943353"/>
                  </a:moveTo>
                  <a:lnTo>
                    <a:pt x="3589680" y="1943353"/>
                  </a:lnTo>
                  <a:lnTo>
                    <a:pt x="3589680" y="0"/>
                  </a:lnTo>
                  <a:lnTo>
                    <a:pt x="0" y="0"/>
                  </a:lnTo>
                </a:path>
              </a:pathLst>
            </a:custGeom>
            <a:ln w="31750">
              <a:solidFill>
                <a:srgbClr val="6F96D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59579" y="77723"/>
            <a:ext cx="3561587" cy="153923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711446" y="247853"/>
            <a:ext cx="2664460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10" dirty="0">
                <a:solidFill>
                  <a:srgbClr val="2E5796"/>
                </a:solidFill>
              </a:rPr>
              <a:t>Overview</a:t>
            </a:r>
            <a:endParaRPr sz="5400"/>
          </a:p>
        </p:txBody>
      </p:sp>
      <p:sp>
        <p:nvSpPr>
          <p:cNvPr id="4" name="object 4"/>
          <p:cNvSpPr txBox="1"/>
          <p:nvPr/>
        </p:nvSpPr>
        <p:spPr>
          <a:xfrm>
            <a:off x="688340" y="1242720"/>
            <a:ext cx="10548620" cy="4921885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434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Georgia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Rules</a:t>
            </a:r>
            <a:r>
              <a:rPr sz="2800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Regulations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–</a:t>
            </a:r>
            <a:r>
              <a:rPr sz="2800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Construction</a:t>
            </a:r>
            <a:r>
              <a:rPr sz="2800" spc="-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&amp;</a:t>
            </a:r>
            <a:r>
              <a:rPr sz="28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Solar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Development</a:t>
            </a:r>
            <a:endParaRPr sz="28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Anionic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Polyacrylamide</a:t>
            </a:r>
            <a:r>
              <a:rPr sz="28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567192"/>
                </a:solidFill>
                <a:latin typeface="Calibri"/>
                <a:cs typeface="Calibri"/>
              </a:rPr>
              <a:t>(aPAM)</a:t>
            </a:r>
            <a:r>
              <a:rPr sz="28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–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introduction</a:t>
            </a:r>
            <a:endParaRPr sz="28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Polymer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Enhanced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BMPs</a:t>
            </a:r>
            <a:r>
              <a:rPr sz="28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–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improving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performance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of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traditional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BMPs</a:t>
            </a:r>
            <a:endParaRPr sz="28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Applications</a:t>
            </a:r>
            <a:r>
              <a:rPr sz="2800" spc="-1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for:</a:t>
            </a:r>
            <a:endParaRPr sz="2800" dirty="0">
              <a:latin typeface="Calibri"/>
              <a:cs typeface="Calibri"/>
            </a:endParaRPr>
          </a:p>
          <a:p>
            <a:pPr marL="802005" lvl="1" indent="-332105">
              <a:lnSpc>
                <a:spcPct val="100000"/>
              </a:lnSpc>
              <a:spcBef>
                <a:spcPts val="315"/>
              </a:spcBef>
              <a:buSzPct val="66666"/>
              <a:buFont typeface="Courier New"/>
              <a:buChar char="o"/>
              <a:tabLst>
                <a:tab pos="802005" algn="l"/>
              </a:tabLst>
            </a:pP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Erosion</a:t>
            </a:r>
            <a:r>
              <a:rPr sz="24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/</a:t>
            </a:r>
            <a:r>
              <a:rPr sz="24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Dust</a:t>
            </a:r>
            <a:r>
              <a:rPr sz="2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Control</a:t>
            </a:r>
            <a:endParaRPr sz="24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755650" algn="l"/>
              </a:tabLst>
            </a:pP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Sediment</a:t>
            </a:r>
            <a:r>
              <a:rPr sz="2400" spc="-11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Control</a:t>
            </a:r>
            <a:endParaRPr sz="2400" dirty="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755015" algn="l"/>
              </a:tabLst>
            </a:pP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Demucking</a:t>
            </a:r>
            <a:r>
              <a:rPr sz="24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/</a:t>
            </a:r>
            <a:r>
              <a:rPr sz="2400" spc="-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Mud</a:t>
            </a:r>
            <a:r>
              <a:rPr sz="2400" spc="-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Thickening</a:t>
            </a:r>
            <a:endParaRPr sz="2400" dirty="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290"/>
              </a:spcBef>
              <a:buFont typeface="Courier New"/>
              <a:buChar char="o"/>
              <a:tabLst>
                <a:tab pos="755650" algn="l"/>
              </a:tabLst>
            </a:pPr>
            <a:r>
              <a:rPr sz="2400" spc="-20" dirty="0">
                <a:solidFill>
                  <a:srgbClr val="567192"/>
                </a:solidFill>
                <a:latin typeface="Calibri"/>
                <a:cs typeface="Calibri"/>
              </a:rPr>
              <a:t>Water</a:t>
            </a:r>
            <a:r>
              <a:rPr sz="2400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Clarification</a:t>
            </a:r>
            <a:r>
              <a:rPr sz="2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/</a:t>
            </a:r>
            <a:r>
              <a:rPr sz="2400" spc="-3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Flocculation</a:t>
            </a:r>
            <a:endParaRPr sz="24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05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Fundamentals</a:t>
            </a:r>
            <a:r>
              <a:rPr sz="28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for</a:t>
            </a:r>
            <a:r>
              <a:rPr sz="2800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Effective</a:t>
            </a:r>
            <a:r>
              <a:rPr sz="2800" spc="-1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Flocculation</a:t>
            </a:r>
            <a:r>
              <a:rPr sz="2800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with</a:t>
            </a:r>
            <a:r>
              <a:rPr sz="2800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aPAM</a:t>
            </a:r>
            <a:endParaRPr sz="28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35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Case</a:t>
            </a:r>
            <a:r>
              <a:rPr sz="2800" spc="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Studies</a:t>
            </a:r>
            <a:endParaRPr sz="2800" dirty="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340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25" dirty="0">
                <a:solidFill>
                  <a:srgbClr val="567192"/>
                </a:solidFill>
                <a:latin typeface="Calibri"/>
                <a:cs typeface="Calibri"/>
              </a:rPr>
              <a:t>Q&amp;A</a:t>
            </a:r>
            <a:endParaRPr sz="28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427431" y="1490573"/>
            <a:ext cx="5440680" cy="847090"/>
            <a:chOff x="427431" y="1490573"/>
            <a:chExt cx="5440680" cy="847090"/>
          </a:xfrm>
        </p:grpSpPr>
        <p:sp>
          <p:nvSpPr>
            <p:cNvPr id="3" name="object 3"/>
            <p:cNvSpPr/>
            <p:nvPr/>
          </p:nvSpPr>
          <p:spPr>
            <a:xfrm>
              <a:off x="427431" y="1490573"/>
              <a:ext cx="5440680" cy="663575"/>
            </a:xfrm>
            <a:custGeom>
              <a:avLst/>
              <a:gdLst/>
              <a:ahLst/>
              <a:cxnLst/>
              <a:rect l="l" t="t" r="r" b="b"/>
              <a:pathLst>
                <a:path w="5440680" h="663575">
                  <a:moveTo>
                    <a:pt x="5440680" y="0"/>
                  </a:moveTo>
                  <a:lnTo>
                    <a:pt x="0" y="0"/>
                  </a:lnTo>
                  <a:lnTo>
                    <a:pt x="0" y="662965"/>
                  </a:lnTo>
                  <a:lnTo>
                    <a:pt x="5440680" y="662965"/>
                  </a:lnTo>
                  <a:lnTo>
                    <a:pt x="54406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44879" y="1638299"/>
              <a:ext cx="4400550" cy="698753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27431" y="1490573"/>
            <a:ext cx="5440680" cy="663575"/>
          </a:xfrm>
          <a:prstGeom prst="rect">
            <a:avLst/>
          </a:prstGeom>
        </p:spPr>
        <p:txBody>
          <a:bodyPr vert="horz" wrap="square" lIns="0" tIns="2330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35"/>
              </a:spcBef>
            </a:pP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Slope</a:t>
            </a:r>
            <a:r>
              <a:rPr sz="24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Erosion</a:t>
            </a:r>
            <a:r>
              <a:rPr sz="24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From</a:t>
            </a:r>
            <a:r>
              <a:rPr sz="24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Road</a:t>
            </a:r>
            <a:r>
              <a:rPr sz="24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Runoff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7095" y="2333244"/>
            <a:ext cx="5441442" cy="3909822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17564" y="2426207"/>
            <a:ext cx="5441442" cy="3911346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418326" y="1530083"/>
            <a:ext cx="5440680" cy="80454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58419" rIns="0" bIns="0" rtlCol="0">
            <a:spAutoFit/>
          </a:bodyPr>
          <a:lstStyle/>
          <a:p>
            <a:pPr marL="913765" marR="252095" indent="-645160">
              <a:lnSpc>
                <a:spcPts val="2590"/>
              </a:lnSpc>
              <a:spcBef>
                <a:spcPts val="459"/>
              </a:spcBef>
            </a:pP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Regrade</a:t>
            </a:r>
            <a:r>
              <a:rPr sz="24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Slope,</a:t>
            </a:r>
            <a:r>
              <a:rPr sz="24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Install</a:t>
            </a:r>
            <a:r>
              <a:rPr sz="24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Jute</a:t>
            </a:r>
            <a:r>
              <a:rPr sz="24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Matting,</a:t>
            </a:r>
            <a:r>
              <a:rPr sz="2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20" dirty="0">
                <a:solidFill>
                  <a:srgbClr val="567192"/>
                </a:solidFill>
                <a:latin typeface="Calibri"/>
                <a:cs typeface="Calibri"/>
              </a:rPr>
              <a:t>Turf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Grass</a:t>
            </a:r>
            <a:r>
              <a:rPr sz="24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Seed,</a:t>
            </a:r>
            <a:r>
              <a:rPr sz="24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Apply</a:t>
            </a:r>
            <a:r>
              <a:rPr sz="2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567192"/>
                </a:solidFill>
                <a:latin typeface="Calibri"/>
                <a:cs typeface="Calibri"/>
              </a:rPr>
              <a:t>PAM</a:t>
            </a:r>
            <a:r>
              <a:rPr sz="24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Blend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77316" rIns="0" bIns="0" rtlCol="0">
            <a:spAutoFit/>
          </a:bodyPr>
          <a:lstStyle/>
          <a:p>
            <a:pPr marL="2756535">
              <a:lnSpc>
                <a:spcPct val="100000"/>
              </a:lnSpc>
              <a:spcBef>
                <a:spcPts val="100"/>
              </a:spcBef>
            </a:pPr>
            <a:r>
              <a:rPr sz="4800" dirty="0"/>
              <a:t>Soft</a:t>
            </a:r>
            <a:r>
              <a:rPr sz="4800" spc="-65" dirty="0"/>
              <a:t> </a:t>
            </a:r>
            <a:r>
              <a:rPr sz="4800" dirty="0"/>
              <a:t>Armor</a:t>
            </a:r>
            <a:r>
              <a:rPr sz="4800" spc="-60" dirty="0"/>
              <a:t> </a:t>
            </a:r>
            <a:r>
              <a:rPr sz="4800" spc="-30" dirty="0"/>
              <a:t>Technique</a:t>
            </a:r>
            <a:endParaRPr sz="4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7508" y="446531"/>
              <a:ext cx="9392412" cy="153923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2096" rIns="0" bIns="0" rtlCol="0">
            <a:spAutoFit/>
          </a:bodyPr>
          <a:lstStyle/>
          <a:p>
            <a:pPr marL="121285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latin typeface="Calibri"/>
                <a:cs typeface="Calibri"/>
              </a:rPr>
              <a:t>Erosion</a:t>
            </a:r>
            <a:r>
              <a:rPr sz="5400" b="1" spc="-7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and</a:t>
            </a:r>
            <a:r>
              <a:rPr sz="5400" b="1" spc="-5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Sediment</a:t>
            </a:r>
            <a:r>
              <a:rPr sz="5400" b="1" spc="-75" dirty="0">
                <a:latin typeface="Calibri"/>
                <a:cs typeface="Calibri"/>
              </a:rPr>
              <a:t> </a:t>
            </a:r>
            <a:r>
              <a:rPr sz="5400" b="1" spc="-10" dirty="0">
                <a:latin typeface="Calibri"/>
                <a:cs typeface="Calibri"/>
              </a:rPr>
              <a:t>Control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99338" y="1937385"/>
            <a:ext cx="5369560" cy="37331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54965" marR="71120" indent="-342900">
              <a:lnSpc>
                <a:spcPct val="100000"/>
              </a:lnSpc>
              <a:spcBef>
                <a:spcPts val="105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40" dirty="0">
                <a:solidFill>
                  <a:srgbClr val="567192"/>
                </a:solidFill>
                <a:latin typeface="Calibri"/>
                <a:cs typeface="Calibri"/>
              </a:rPr>
              <a:t>PAM</a:t>
            </a:r>
            <a:r>
              <a:rPr sz="32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holds</a:t>
            </a:r>
            <a:r>
              <a:rPr sz="32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seed,</a:t>
            </a:r>
            <a:r>
              <a:rPr sz="32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soil,</a:t>
            </a:r>
            <a:r>
              <a:rPr sz="32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fertilizer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in</a:t>
            </a:r>
            <a:r>
              <a:rPr sz="32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place</a:t>
            </a:r>
            <a:r>
              <a:rPr sz="32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during</a:t>
            </a:r>
            <a:r>
              <a:rPr sz="3200" spc="-2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vegetation establishment</a:t>
            </a:r>
            <a:endParaRPr sz="3200">
              <a:latin typeface="Calibri"/>
              <a:cs typeface="Calibri"/>
            </a:endParaRPr>
          </a:p>
          <a:p>
            <a:pPr marL="354965" marR="508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</a:tabLst>
            </a:pPr>
            <a:r>
              <a:rPr sz="3200" spc="-40" dirty="0">
                <a:solidFill>
                  <a:srgbClr val="567192"/>
                </a:solidFill>
                <a:latin typeface="Calibri"/>
                <a:cs typeface="Calibri"/>
              </a:rPr>
              <a:t>PAM</a:t>
            </a:r>
            <a:r>
              <a:rPr sz="3200" spc="-10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adds</a:t>
            </a:r>
            <a:r>
              <a:rPr sz="32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&gt;500%</a:t>
            </a:r>
            <a:r>
              <a:rPr sz="32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567192"/>
                </a:solidFill>
                <a:latin typeface="Calibri"/>
                <a:cs typeface="Calibri"/>
              </a:rPr>
              <a:t>more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moisture</a:t>
            </a:r>
            <a:r>
              <a:rPr sz="3200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holding</a:t>
            </a:r>
            <a:r>
              <a:rPr sz="32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ability</a:t>
            </a:r>
            <a:r>
              <a:rPr sz="32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to</a:t>
            </a:r>
            <a:r>
              <a:rPr sz="32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567192"/>
                </a:solidFill>
                <a:latin typeface="Calibri"/>
                <a:cs typeface="Calibri"/>
              </a:rPr>
              <a:t>soil</a:t>
            </a:r>
            <a:endParaRPr sz="3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65"/>
              </a:spcBef>
              <a:buFont typeface="Arial"/>
              <a:buChar char="•"/>
              <a:tabLst>
                <a:tab pos="354965" algn="l"/>
              </a:tabLst>
            </a:pP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Grass</a:t>
            </a:r>
            <a:r>
              <a:rPr sz="3200" spc="-1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germinates</a:t>
            </a:r>
            <a:r>
              <a:rPr sz="3200" spc="-1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quickly</a:t>
            </a:r>
            <a:endParaRPr sz="32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</a:tabLst>
            </a:pP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Fast,</a:t>
            </a:r>
            <a:r>
              <a:rPr sz="3200" spc="-1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easy</a:t>
            </a:r>
            <a:r>
              <a:rPr sz="3200" spc="-11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installation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345935" y="2071116"/>
            <a:ext cx="4682490" cy="3835146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3319" y="2438400"/>
              <a:ext cx="2910078" cy="3751326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463092" y="2053234"/>
            <a:ext cx="6660515" cy="3834129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70"/>
              </a:spcBef>
              <a:buClr>
                <a:srgbClr val="567192"/>
              </a:buClr>
              <a:buFont typeface="Arial"/>
              <a:buChar char="•"/>
              <a:tabLst>
                <a:tab pos="354965" algn="l"/>
              </a:tabLst>
            </a:pPr>
            <a:r>
              <a:rPr sz="2800" spc="-25" dirty="0">
                <a:solidFill>
                  <a:srgbClr val="567192"/>
                </a:solidFill>
                <a:latin typeface="Calibri"/>
                <a:cs typeface="Calibri"/>
              </a:rPr>
              <a:t>10-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50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pounds</a:t>
            </a:r>
            <a:r>
              <a:rPr sz="2800" spc="-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567192"/>
                </a:solidFill>
                <a:latin typeface="Calibri"/>
                <a:cs typeface="Calibri"/>
              </a:rPr>
              <a:t>aPAM</a:t>
            </a:r>
            <a:r>
              <a:rPr sz="2800" spc="-3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per</a:t>
            </a:r>
            <a:r>
              <a:rPr sz="28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acre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35" dirty="0">
                <a:solidFill>
                  <a:srgbClr val="567192"/>
                </a:solidFill>
                <a:latin typeface="Calibri"/>
                <a:cs typeface="Calibri"/>
              </a:rPr>
              <a:t>(12-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56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 kg/HA)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Soil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type</a:t>
            </a:r>
            <a:endParaRPr sz="2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600"/>
              </a:spcBef>
              <a:buFont typeface="Courier New"/>
              <a:buChar char="o"/>
              <a:tabLst>
                <a:tab pos="755650" algn="l"/>
              </a:tabLst>
            </a:pP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Site</a:t>
            </a:r>
            <a:r>
              <a:rPr sz="24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specific</a:t>
            </a:r>
            <a:r>
              <a:rPr sz="24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567192"/>
                </a:solidFill>
                <a:latin typeface="Calibri"/>
                <a:cs typeface="Calibri"/>
              </a:rPr>
              <a:t>pam</a:t>
            </a:r>
            <a:endParaRPr sz="24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580"/>
              </a:spcBef>
              <a:buFont typeface="Courier New"/>
              <a:buChar char="o"/>
              <a:tabLst>
                <a:tab pos="755650" algn="l"/>
              </a:tabLst>
            </a:pP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General</a:t>
            </a:r>
            <a:r>
              <a:rPr sz="24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characteristics</a:t>
            </a:r>
            <a:r>
              <a:rPr sz="2400" spc="-9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for</a:t>
            </a:r>
            <a:r>
              <a:rPr sz="24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dosing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45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Slope</a:t>
            </a:r>
            <a:endParaRPr sz="2800">
              <a:latin typeface="Calibri"/>
              <a:cs typeface="Calibri"/>
            </a:endParaRPr>
          </a:p>
          <a:p>
            <a:pPr marL="469900">
              <a:lnSpc>
                <a:spcPct val="100000"/>
              </a:lnSpc>
              <a:spcBef>
                <a:spcPts val="605"/>
              </a:spcBef>
            </a:pPr>
            <a:r>
              <a:rPr sz="2400" dirty="0">
                <a:solidFill>
                  <a:srgbClr val="567192"/>
                </a:solidFill>
                <a:latin typeface="Courier New"/>
                <a:cs typeface="Courier New"/>
              </a:rPr>
              <a:t>o</a:t>
            </a:r>
            <a:r>
              <a:rPr sz="2400" spc="-625" dirty="0">
                <a:solidFill>
                  <a:srgbClr val="567192"/>
                </a:solidFill>
                <a:latin typeface="Courier New"/>
                <a:cs typeface="Courier New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dosing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40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Rainfall</a:t>
            </a:r>
            <a:r>
              <a:rPr sz="2800" spc="-11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(frequency/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duration)</a:t>
            </a:r>
            <a:endParaRPr sz="2800">
              <a:latin typeface="Calibri"/>
              <a:cs typeface="Calibri"/>
            </a:endParaRPr>
          </a:p>
          <a:p>
            <a:pPr marL="755650" lvl="1" indent="-285750">
              <a:lnSpc>
                <a:spcPct val="100000"/>
              </a:lnSpc>
              <a:spcBef>
                <a:spcPts val="610"/>
              </a:spcBef>
              <a:buFont typeface="Courier New"/>
              <a:buChar char="o"/>
              <a:tabLst>
                <a:tab pos="755650" algn="l"/>
              </a:tabLst>
            </a:pP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Lifespan/</a:t>
            </a:r>
            <a:r>
              <a:rPr sz="2400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reapplication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5336" y="662940"/>
            <a:ext cx="5913120" cy="1147572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92784" rIns="0" bIns="0" rtlCol="0">
            <a:spAutoFit/>
          </a:bodyPr>
          <a:lstStyle/>
          <a:p>
            <a:pPr marL="1245235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Calibri"/>
                <a:cs typeface="Calibri"/>
              </a:rPr>
              <a:t>Dosage:</a:t>
            </a:r>
            <a:r>
              <a:rPr sz="4000" b="1" spc="-110" dirty="0">
                <a:latin typeface="Calibri"/>
                <a:cs typeface="Calibri"/>
              </a:rPr>
              <a:t> </a:t>
            </a:r>
            <a:r>
              <a:rPr sz="4000" b="1" dirty="0">
                <a:latin typeface="Calibri"/>
                <a:cs typeface="Calibri"/>
              </a:rPr>
              <a:t>Soil</a:t>
            </a:r>
            <a:r>
              <a:rPr sz="4000" b="1" spc="-120" dirty="0">
                <a:latin typeface="Calibri"/>
                <a:cs typeface="Calibri"/>
              </a:rPr>
              <a:t> </a:t>
            </a:r>
            <a:r>
              <a:rPr sz="4000" b="1" spc="-10" dirty="0">
                <a:latin typeface="Calibri"/>
                <a:cs typeface="Calibri"/>
              </a:rPr>
              <a:t>stabilization</a:t>
            </a:r>
            <a:endParaRPr sz="4000">
              <a:latin typeface="Calibri"/>
              <a:cs typeface="Calibri"/>
            </a:endParaRPr>
          </a:p>
        </p:txBody>
      </p: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92745" y="104267"/>
            <a:ext cx="2773806" cy="2773806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62"/>
            <a:ext cx="12192000" cy="6858000"/>
            <a:chOff x="0" y="62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2"/>
              <a:ext cx="12192000" cy="685793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6095999"/>
              <a:ext cx="1117599" cy="59055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054083" y="3392462"/>
              <a:ext cx="3137916" cy="34655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50044" y="3587749"/>
              <a:ext cx="2853054" cy="30988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54629" y="312496"/>
            <a:ext cx="3588385" cy="8489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solidFill>
                  <a:srgbClr val="5F76B4"/>
                </a:solidFill>
                <a:latin typeface="Calibri"/>
                <a:cs typeface="Calibri"/>
              </a:rPr>
              <a:t>Dust</a:t>
            </a:r>
            <a:r>
              <a:rPr sz="5400" b="1" spc="-8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5400" b="1" spc="-10" dirty="0">
                <a:solidFill>
                  <a:srgbClr val="5F76B4"/>
                </a:solidFill>
                <a:latin typeface="Calibri"/>
                <a:cs typeface="Calibri"/>
              </a:rPr>
              <a:t>Control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992530" y="1862785"/>
            <a:ext cx="5551170" cy="3952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solidFill>
                  <a:srgbClr val="5F76B4"/>
                </a:solidFill>
                <a:latin typeface="Calibri"/>
                <a:cs typeface="Calibri"/>
              </a:rPr>
              <a:t>Responsible</a:t>
            </a:r>
            <a:r>
              <a:rPr sz="2800" spc="-5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For</a:t>
            </a:r>
            <a:r>
              <a:rPr sz="2800" spc="-9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Keeping</a:t>
            </a:r>
            <a:r>
              <a:rPr sz="2800" spc="-9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Dust</a:t>
            </a:r>
            <a:r>
              <a:rPr sz="2800" spc="-6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5F76B4"/>
                </a:solidFill>
                <a:latin typeface="Calibri"/>
                <a:cs typeface="Calibri"/>
              </a:rPr>
              <a:t>Down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and</a:t>
            </a:r>
            <a:r>
              <a:rPr sz="2800" spc="-2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Soil</a:t>
            </a:r>
            <a:r>
              <a:rPr sz="2800" spc="-3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on</a:t>
            </a:r>
            <a:r>
              <a:rPr sz="2800" spc="-2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5F76B4"/>
                </a:solidFill>
                <a:latin typeface="Calibri"/>
                <a:cs typeface="Calibri"/>
              </a:rPr>
              <a:t>Site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solidFill>
                  <a:srgbClr val="5F76B4"/>
                </a:solidFill>
                <a:latin typeface="Calibri"/>
                <a:cs typeface="Calibri"/>
              </a:rPr>
              <a:t>Drought</a:t>
            </a:r>
            <a:r>
              <a:rPr sz="2800" spc="-6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and</a:t>
            </a:r>
            <a:r>
              <a:rPr sz="2800" spc="-6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High</a:t>
            </a:r>
            <a:r>
              <a:rPr sz="2800" spc="-7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F76B4"/>
                </a:solidFill>
                <a:latin typeface="Calibri"/>
                <a:cs typeface="Calibri"/>
              </a:rPr>
              <a:t>Temperatures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Wind</a:t>
            </a:r>
            <a:r>
              <a:rPr sz="2800" spc="-4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F76B4"/>
                </a:solidFill>
                <a:latin typeface="Calibri"/>
                <a:cs typeface="Calibri"/>
              </a:rPr>
              <a:t>Erosion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Haul</a:t>
            </a:r>
            <a:r>
              <a:rPr sz="2800" spc="-114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Roads,</a:t>
            </a:r>
            <a:r>
              <a:rPr sz="2800" spc="-9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Stockpiles,</a:t>
            </a:r>
            <a:r>
              <a:rPr sz="2800" spc="-9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F76B4"/>
                </a:solidFill>
                <a:latin typeface="Calibri"/>
                <a:cs typeface="Calibri"/>
              </a:rPr>
              <a:t>Tailings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Can</a:t>
            </a:r>
            <a:r>
              <a:rPr sz="2800" spc="-5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Be</a:t>
            </a:r>
            <a:r>
              <a:rPr sz="2800" spc="-5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Difficult</a:t>
            </a:r>
            <a:r>
              <a:rPr sz="2800" spc="-3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F76B4"/>
                </a:solidFill>
                <a:latin typeface="Calibri"/>
                <a:cs typeface="Calibri"/>
              </a:rPr>
              <a:t>in</a:t>
            </a:r>
            <a:r>
              <a:rPr sz="2800" spc="-5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5F76B4"/>
                </a:solidFill>
                <a:latin typeface="Calibri"/>
                <a:cs typeface="Calibri"/>
              </a:rPr>
              <a:t>High-Traffic</a:t>
            </a:r>
            <a:r>
              <a:rPr sz="2800" spc="-5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F76B4"/>
                </a:solidFill>
                <a:latin typeface="Calibri"/>
                <a:cs typeface="Calibri"/>
              </a:rPr>
              <a:t>Areas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solidFill>
                  <a:srgbClr val="5F76B4"/>
                </a:solidFill>
                <a:latin typeface="Calibri"/>
                <a:cs typeface="Calibri"/>
              </a:rPr>
              <a:t>Lifespan</a:t>
            </a:r>
            <a:endParaRPr sz="280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675"/>
              </a:spcBef>
              <a:buFont typeface="Courier New"/>
              <a:buChar char="o"/>
              <a:tabLst>
                <a:tab pos="755015" algn="l"/>
              </a:tabLst>
            </a:pPr>
            <a:r>
              <a:rPr sz="2800" spc="-10" dirty="0">
                <a:solidFill>
                  <a:srgbClr val="5F76B4"/>
                </a:solidFill>
                <a:latin typeface="Calibri"/>
                <a:cs typeface="Calibri"/>
              </a:rPr>
              <a:t>Weeks</a:t>
            </a:r>
            <a:r>
              <a:rPr sz="2800" spc="-12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spc="-114" dirty="0">
                <a:solidFill>
                  <a:srgbClr val="5F76B4"/>
                </a:solidFill>
                <a:latin typeface="Calibri"/>
                <a:cs typeface="Calibri"/>
              </a:rPr>
              <a:t>To</a:t>
            </a:r>
            <a:r>
              <a:rPr sz="2800" spc="-4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F76B4"/>
                </a:solidFill>
                <a:latin typeface="Calibri"/>
                <a:cs typeface="Calibri"/>
              </a:rPr>
              <a:t>Months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7515859" y="971677"/>
            <a:ext cx="4186554" cy="5677535"/>
            <a:chOff x="7515859" y="971677"/>
            <a:chExt cx="4186554" cy="567753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15859" y="971677"/>
              <a:ext cx="4186174" cy="279082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15859" y="3878376"/>
              <a:ext cx="4186174" cy="2770378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60217" y="9016"/>
            <a:ext cx="3576574" cy="197129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45363" y="0"/>
            <a:ext cx="11700510" cy="6838950"/>
            <a:chOff x="245363" y="0"/>
            <a:chExt cx="11700510" cy="68389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45363" y="0"/>
              <a:ext cx="5706618" cy="396621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8114" y="3853559"/>
              <a:ext cx="11687175" cy="2985770"/>
            </a:xfrm>
            <a:custGeom>
              <a:avLst/>
              <a:gdLst/>
              <a:ahLst/>
              <a:cxnLst/>
              <a:rect l="l" t="t" r="r" b="b"/>
              <a:pathLst>
                <a:path w="11687175" h="2985770">
                  <a:moveTo>
                    <a:pt x="11687175" y="0"/>
                  </a:moveTo>
                  <a:lnTo>
                    <a:pt x="0" y="0"/>
                  </a:lnTo>
                  <a:lnTo>
                    <a:pt x="0" y="2985389"/>
                  </a:lnTo>
                  <a:lnTo>
                    <a:pt x="11687175" y="2985389"/>
                  </a:lnTo>
                  <a:lnTo>
                    <a:pt x="1168717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4636770" y="3850894"/>
            <a:ext cx="292989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400" b="1" dirty="0">
                <a:solidFill>
                  <a:srgbClr val="567192"/>
                </a:solidFill>
                <a:latin typeface="Calibri"/>
                <a:cs typeface="Calibri"/>
              </a:rPr>
              <a:t>Dust</a:t>
            </a:r>
            <a:r>
              <a:rPr sz="4400" b="1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567192"/>
                </a:solidFill>
                <a:latin typeface="Calibri"/>
                <a:cs typeface="Calibri"/>
              </a:rPr>
              <a:t>Control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36905" y="4903978"/>
            <a:ext cx="11142980" cy="1854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>
              <a:lnSpc>
                <a:spcPct val="100000"/>
              </a:lnSpc>
              <a:spcBef>
                <a:spcPts val="100"/>
              </a:spcBef>
              <a:buFont typeface="Arial"/>
              <a:buChar char="•"/>
              <a:tabLst>
                <a:tab pos="355600" algn="l"/>
              </a:tabLst>
            </a:pPr>
            <a:r>
              <a:rPr sz="2400" spc="-35" dirty="0">
                <a:solidFill>
                  <a:srgbClr val="567192"/>
                </a:solidFill>
                <a:latin typeface="Calibri"/>
                <a:cs typeface="Calibri"/>
              </a:rPr>
              <a:t>PAM</a:t>
            </a:r>
            <a:r>
              <a:rPr sz="24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material</a:t>
            </a:r>
            <a:r>
              <a:rPr sz="24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is</a:t>
            </a:r>
            <a:r>
              <a:rPr sz="24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designed</a:t>
            </a:r>
            <a:r>
              <a:rPr sz="24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to</a:t>
            </a:r>
            <a:r>
              <a:rPr sz="24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agglomerate</a:t>
            </a:r>
            <a:r>
              <a:rPr sz="24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very</a:t>
            </a:r>
            <a:r>
              <a:rPr sz="2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fine</a:t>
            </a:r>
            <a:r>
              <a:rPr sz="2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particles</a:t>
            </a:r>
            <a:r>
              <a:rPr sz="24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while</a:t>
            </a:r>
            <a:r>
              <a:rPr sz="2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still</a:t>
            </a:r>
            <a:r>
              <a:rPr sz="24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allowing</a:t>
            </a:r>
            <a:r>
              <a:rPr sz="24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water</a:t>
            </a:r>
            <a:r>
              <a:rPr sz="24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567192"/>
                </a:solidFill>
                <a:latin typeface="Calibri"/>
                <a:cs typeface="Calibri"/>
              </a:rPr>
              <a:t>to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penetrate</a:t>
            </a:r>
            <a:r>
              <a:rPr sz="24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the</a:t>
            </a:r>
            <a:r>
              <a:rPr sz="24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soil.</a:t>
            </a:r>
            <a:endParaRPr sz="2400">
              <a:latin typeface="Calibri"/>
              <a:cs typeface="Calibri"/>
            </a:endParaRPr>
          </a:p>
          <a:p>
            <a:pPr marL="355600" marR="360045" indent="-342900">
              <a:lnSpc>
                <a:spcPct val="100000"/>
              </a:lnSpc>
              <a:spcBef>
                <a:spcPts val="2880"/>
              </a:spcBef>
              <a:buFont typeface="Arial"/>
              <a:buChar char="•"/>
              <a:tabLst>
                <a:tab pos="355600" algn="l"/>
              </a:tabLst>
            </a:pP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Reduces</a:t>
            </a:r>
            <a:r>
              <a:rPr sz="24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fugitive</a:t>
            </a:r>
            <a:r>
              <a:rPr sz="24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dust</a:t>
            </a:r>
            <a:r>
              <a:rPr sz="24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from</a:t>
            </a:r>
            <a:r>
              <a:rPr sz="24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haul</a:t>
            </a:r>
            <a:r>
              <a:rPr sz="24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roads,</a:t>
            </a:r>
            <a:r>
              <a:rPr sz="24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waste</a:t>
            </a:r>
            <a:r>
              <a:rPr sz="24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dumps,</a:t>
            </a:r>
            <a:r>
              <a:rPr sz="2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tailing</a:t>
            </a:r>
            <a:r>
              <a:rPr sz="2400" spc="-9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piles,</a:t>
            </a:r>
            <a:r>
              <a:rPr sz="2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24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open</a:t>
            </a:r>
            <a:r>
              <a:rPr sz="2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areas</a:t>
            </a:r>
            <a:r>
              <a:rPr sz="24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567192"/>
                </a:solidFill>
                <a:latin typeface="Calibri"/>
                <a:cs typeface="Calibri"/>
              </a:rPr>
              <a:t>on </a:t>
            </a:r>
            <a:r>
              <a:rPr sz="2400" dirty="0">
                <a:solidFill>
                  <a:srgbClr val="567192"/>
                </a:solidFill>
                <a:latin typeface="Calibri"/>
                <a:cs typeface="Calibri"/>
              </a:rPr>
              <a:t>construction</a:t>
            </a:r>
            <a:r>
              <a:rPr sz="2400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567192"/>
                </a:solidFill>
                <a:latin typeface="Calibri"/>
                <a:cs typeface="Calibri"/>
              </a:rPr>
              <a:t>sites.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7732" y="18288"/>
            <a:ext cx="5514594" cy="394792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74460" y="169290"/>
            <a:ext cx="4414520" cy="2150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algn="just">
              <a:lnSpc>
                <a:spcPts val="2435"/>
              </a:lnSpc>
              <a:spcBef>
                <a:spcPts val="100"/>
              </a:spcBef>
            </a:pPr>
            <a:r>
              <a:rPr sz="2600" dirty="0"/>
              <a:t>Anionic</a:t>
            </a:r>
            <a:r>
              <a:rPr sz="2600" spc="-20" dirty="0"/>
              <a:t> </a:t>
            </a:r>
            <a:r>
              <a:rPr sz="2600" spc="-10" dirty="0"/>
              <a:t>Polyacrylamide</a:t>
            </a:r>
            <a:endParaRPr sz="2600"/>
          </a:p>
          <a:p>
            <a:pPr marL="12700" marR="5080" algn="just">
              <a:lnSpc>
                <a:spcPct val="75700"/>
              </a:lnSpc>
              <a:spcBef>
                <a:spcPts val="890"/>
              </a:spcBef>
            </a:pPr>
            <a:r>
              <a:rPr sz="5400" u="sng" dirty="0">
                <a:uFill>
                  <a:solidFill>
                    <a:srgbClr val="567192"/>
                  </a:solidFill>
                </a:uFill>
              </a:rPr>
              <a:t>-</a:t>
            </a:r>
            <a:r>
              <a:rPr sz="4800" b="1" u="sng" dirty="0">
                <a:uFill>
                  <a:solidFill>
                    <a:srgbClr val="567192"/>
                  </a:solidFill>
                </a:uFill>
                <a:latin typeface="Calibri"/>
                <a:cs typeface="Calibri"/>
              </a:rPr>
              <a:t>Liquid</a:t>
            </a:r>
            <a:r>
              <a:rPr sz="4800" b="1" u="sng" spc="-35" dirty="0">
                <a:uFill>
                  <a:solidFill>
                    <a:srgbClr val="567192"/>
                  </a:solidFill>
                </a:uFill>
                <a:latin typeface="Calibri"/>
                <a:cs typeface="Calibri"/>
              </a:rPr>
              <a:t> </a:t>
            </a:r>
            <a:r>
              <a:rPr sz="4800" b="1" u="sng" spc="-10" dirty="0">
                <a:uFill>
                  <a:solidFill>
                    <a:srgbClr val="567192"/>
                  </a:solidFill>
                </a:uFill>
                <a:latin typeface="Calibri"/>
                <a:cs typeface="Calibri"/>
              </a:rPr>
              <a:t>Emulsion-</a:t>
            </a:r>
            <a:r>
              <a:rPr sz="4800" b="1" u="none" spc="-10" dirty="0">
                <a:latin typeface="Calibri"/>
                <a:cs typeface="Calibri"/>
              </a:rPr>
              <a:t> </a:t>
            </a:r>
            <a:r>
              <a:rPr sz="4700" u="none" dirty="0"/>
              <a:t>Erosion</a:t>
            </a:r>
            <a:r>
              <a:rPr sz="4700" u="none" spc="-135" dirty="0"/>
              <a:t> </a:t>
            </a:r>
            <a:r>
              <a:rPr sz="4700" u="none" dirty="0"/>
              <a:t>Control</a:t>
            </a:r>
            <a:r>
              <a:rPr sz="4700" u="none" spc="-135" dirty="0"/>
              <a:t> </a:t>
            </a:r>
            <a:r>
              <a:rPr sz="4700" u="none" spc="-50" dirty="0"/>
              <a:t>&amp; </a:t>
            </a:r>
            <a:r>
              <a:rPr sz="4700" u="none" dirty="0"/>
              <a:t>Dust</a:t>
            </a:r>
            <a:r>
              <a:rPr sz="4700" u="none" spc="-65" dirty="0"/>
              <a:t> </a:t>
            </a:r>
            <a:r>
              <a:rPr sz="4700" u="none" spc="-10" dirty="0"/>
              <a:t>Suppression</a:t>
            </a:r>
            <a:endParaRPr sz="47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38911" y="511301"/>
            <a:ext cx="4305935" cy="5666105"/>
            <a:chOff x="938911" y="511301"/>
            <a:chExt cx="4305935" cy="5666105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8911" y="511301"/>
              <a:ext cx="4305935" cy="566566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03755" y="1039939"/>
              <a:ext cx="1976120" cy="1089215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85090" rIns="0" bIns="0" rtlCol="0">
            <a:spAutoFit/>
          </a:bodyPr>
          <a:lstStyle/>
          <a:p>
            <a:pPr marL="423545" indent="-41084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423545" algn="l"/>
              </a:tabLst>
            </a:pPr>
            <a:r>
              <a:rPr dirty="0"/>
              <a:t>Application</a:t>
            </a:r>
            <a:r>
              <a:rPr spc="-100" dirty="0"/>
              <a:t> </a:t>
            </a:r>
            <a:r>
              <a:rPr spc="-20" dirty="0"/>
              <a:t>Rate:</a:t>
            </a: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</a:tabLst>
            </a:pPr>
            <a:r>
              <a:rPr b="1" dirty="0">
                <a:latin typeface="Calibri"/>
                <a:cs typeface="Calibri"/>
              </a:rPr>
              <a:t>1</a:t>
            </a:r>
            <a:r>
              <a:rPr b="1" spc="-3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gallon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emulsion</a:t>
            </a:r>
            <a:r>
              <a:rPr b="1" spc="-3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:</a:t>
            </a:r>
            <a:r>
              <a:rPr b="1" spc="-2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1000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gallons</a:t>
            </a:r>
            <a:r>
              <a:rPr b="1" spc="-3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of</a:t>
            </a:r>
            <a:r>
              <a:rPr b="1" spc="-3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water</a:t>
            </a: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</a:tabLst>
            </a:pPr>
            <a:r>
              <a:rPr b="1" dirty="0">
                <a:latin typeface="Calibri"/>
                <a:cs typeface="Calibri"/>
              </a:rPr>
              <a:t>3000</a:t>
            </a:r>
            <a:r>
              <a:rPr b="1" spc="-6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gallons</a:t>
            </a:r>
            <a:r>
              <a:rPr b="1" spc="-7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mixture</a:t>
            </a:r>
            <a:r>
              <a:rPr b="1" spc="-7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per</a:t>
            </a:r>
            <a:r>
              <a:rPr b="1" spc="-60" dirty="0">
                <a:latin typeface="Calibri"/>
                <a:cs typeface="Calibri"/>
              </a:rPr>
              <a:t> </a:t>
            </a:r>
            <a:r>
              <a:rPr b="1" spc="-20" dirty="0">
                <a:latin typeface="Calibri"/>
                <a:cs typeface="Calibri"/>
              </a:rPr>
              <a:t>acre</a:t>
            </a: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</a:tabLst>
            </a:pPr>
            <a:r>
              <a:rPr dirty="0"/>
              <a:t>Add</a:t>
            </a:r>
            <a:r>
              <a:rPr spc="-60" dirty="0"/>
              <a:t> </a:t>
            </a:r>
            <a:r>
              <a:rPr dirty="0"/>
              <a:t>Emulsion</a:t>
            </a:r>
            <a:r>
              <a:rPr spc="-50" dirty="0"/>
              <a:t> </a:t>
            </a:r>
            <a:r>
              <a:rPr spc="-110" dirty="0"/>
              <a:t>To</a:t>
            </a:r>
            <a:r>
              <a:rPr spc="-25" dirty="0"/>
              <a:t> </a:t>
            </a:r>
            <a:r>
              <a:rPr spc="-20" dirty="0"/>
              <a:t>Water</a:t>
            </a:r>
          </a:p>
          <a:p>
            <a:pPr marL="354965" indent="-342265">
              <a:lnSpc>
                <a:spcPct val="100000"/>
              </a:lnSpc>
              <a:spcBef>
                <a:spcPts val="580"/>
              </a:spcBef>
              <a:buFont typeface="Arial"/>
              <a:buChar char="•"/>
              <a:tabLst>
                <a:tab pos="354965" algn="l"/>
              </a:tabLst>
            </a:pPr>
            <a:r>
              <a:rPr dirty="0"/>
              <a:t>One</a:t>
            </a:r>
            <a:r>
              <a:rPr spc="-45" dirty="0"/>
              <a:t> </a:t>
            </a:r>
            <a:r>
              <a:rPr dirty="0"/>
              <a:t>Application</a:t>
            </a:r>
            <a:r>
              <a:rPr spc="-70" dirty="0"/>
              <a:t> </a:t>
            </a:r>
            <a:r>
              <a:rPr dirty="0"/>
              <a:t>of</a:t>
            </a:r>
            <a:r>
              <a:rPr spc="-45" dirty="0"/>
              <a:t> </a:t>
            </a:r>
            <a:r>
              <a:rPr dirty="0"/>
              <a:t>Dust</a:t>
            </a:r>
            <a:r>
              <a:rPr spc="-60" dirty="0"/>
              <a:t> </a:t>
            </a:r>
            <a:r>
              <a:rPr spc="-20" dirty="0"/>
              <a:t>Stop</a:t>
            </a:r>
          </a:p>
          <a:p>
            <a:pPr marL="354965" indent="-342265">
              <a:lnSpc>
                <a:spcPct val="100000"/>
              </a:lnSpc>
              <a:spcBef>
                <a:spcPts val="575"/>
              </a:spcBef>
              <a:buFont typeface="Arial"/>
              <a:buChar char="•"/>
              <a:tabLst>
                <a:tab pos="354965" algn="l"/>
              </a:tabLst>
            </a:pPr>
            <a:r>
              <a:rPr spc="-10" dirty="0"/>
              <a:t>Water</a:t>
            </a:r>
            <a:r>
              <a:rPr spc="-75" dirty="0"/>
              <a:t> </a:t>
            </a:r>
            <a:r>
              <a:rPr dirty="0"/>
              <a:t>Only</a:t>
            </a:r>
            <a:r>
              <a:rPr spc="-65" dirty="0"/>
              <a:t> </a:t>
            </a:r>
            <a:r>
              <a:rPr spc="-10" dirty="0"/>
              <a:t>Afterwards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98805" y="6356705"/>
            <a:ext cx="257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26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-1"/>
            <a:ext cx="12089129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592704" y="388747"/>
            <a:ext cx="6997065" cy="1244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23085" marR="5080" indent="-1811020">
              <a:lnSpc>
                <a:spcPct val="100000"/>
              </a:lnSpc>
              <a:spcBef>
                <a:spcPts val="95"/>
              </a:spcBef>
            </a:pPr>
            <a:r>
              <a:rPr sz="4000" dirty="0">
                <a:solidFill>
                  <a:srgbClr val="000000"/>
                </a:solidFill>
              </a:rPr>
              <a:t>Soil</a:t>
            </a:r>
            <a:r>
              <a:rPr sz="4000" spc="-120" dirty="0">
                <a:solidFill>
                  <a:srgbClr val="000000"/>
                </a:solidFill>
              </a:rPr>
              <a:t> </a:t>
            </a:r>
            <a:r>
              <a:rPr sz="4000" dirty="0">
                <a:solidFill>
                  <a:srgbClr val="000000"/>
                </a:solidFill>
              </a:rPr>
              <a:t>Thickening</a:t>
            </a:r>
            <a:r>
              <a:rPr sz="4000" spc="-114" dirty="0">
                <a:solidFill>
                  <a:srgbClr val="000000"/>
                </a:solidFill>
              </a:rPr>
              <a:t> </a:t>
            </a:r>
            <a:r>
              <a:rPr sz="4000" dirty="0">
                <a:solidFill>
                  <a:srgbClr val="000000"/>
                </a:solidFill>
              </a:rPr>
              <a:t>With</a:t>
            </a:r>
            <a:r>
              <a:rPr sz="4000" spc="-125" dirty="0">
                <a:solidFill>
                  <a:srgbClr val="000000"/>
                </a:solidFill>
              </a:rPr>
              <a:t> </a:t>
            </a:r>
            <a:r>
              <a:rPr sz="4000" spc="-50" dirty="0">
                <a:solidFill>
                  <a:srgbClr val="000000"/>
                </a:solidFill>
              </a:rPr>
              <a:t>aPAM</a:t>
            </a:r>
            <a:r>
              <a:rPr sz="4000" spc="-120" dirty="0">
                <a:solidFill>
                  <a:srgbClr val="000000"/>
                </a:solidFill>
              </a:rPr>
              <a:t> </a:t>
            </a:r>
            <a:r>
              <a:rPr sz="4000" spc="-10" dirty="0">
                <a:solidFill>
                  <a:srgbClr val="000000"/>
                </a:solidFill>
              </a:rPr>
              <a:t>During </a:t>
            </a:r>
            <a:r>
              <a:rPr sz="4000" dirty="0">
                <a:solidFill>
                  <a:srgbClr val="000000"/>
                </a:solidFill>
              </a:rPr>
              <a:t>Sink</a:t>
            </a:r>
            <a:r>
              <a:rPr sz="4000" spc="-20" dirty="0">
                <a:solidFill>
                  <a:srgbClr val="000000"/>
                </a:solidFill>
              </a:rPr>
              <a:t> </a:t>
            </a:r>
            <a:r>
              <a:rPr sz="4000" dirty="0">
                <a:solidFill>
                  <a:srgbClr val="000000"/>
                </a:solidFill>
              </a:rPr>
              <a:t>Hole</a:t>
            </a:r>
            <a:r>
              <a:rPr sz="4000" spc="-5" dirty="0">
                <a:solidFill>
                  <a:srgbClr val="000000"/>
                </a:solidFill>
              </a:rPr>
              <a:t> </a:t>
            </a:r>
            <a:r>
              <a:rPr sz="4000" spc="-10" dirty="0">
                <a:solidFill>
                  <a:srgbClr val="000000"/>
                </a:solidFill>
              </a:rPr>
              <a:t>Repair</a:t>
            </a:r>
            <a:endParaRPr sz="4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89658" y="-1"/>
            <a:ext cx="3857625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44716" y="-1"/>
            <a:ext cx="3857625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75247" y="344424"/>
            <a:ext cx="4427982" cy="2867405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1028852" y="188976"/>
            <a:ext cx="4429125" cy="6452870"/>
            <a:chOff x="1028852" y="188976"/>
            <a:chExt cx="4429125" cy="6452870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60704" y="188976"/>
              <a:ext cx="4396740" cy="35585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55890" y="384429"/>
              <a:ext cx="3827272" cy="29888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28852" y="3774579"/>
              <a:ext cx="4281411" cy="2867152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48527" y="3716413"/>
            <a:ext cx="4522215" cy="2925318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23025" y="-1"/>
            <a:ext cx="5270500" cy="68580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9241" y="-1"/>
            <a:ext cx="51842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99872"/>
            <a:ext cx="12192000" cy="3813175"/>
            <a:chOff x="0" y="499872"/>
            <a:chExt cx="12192000" cy="38131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25780"/>
              <a:ext cx="6400800" cy="378714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5986" y="720979"/>
              <a:ext cx="5879465" cy="321741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6752" y="499872"/>
              <a:ext cx="6175248" cy="3799204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11823" y="695198"/>
              <a:ext cx="5872860" cy="323011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758825" y="4899774"/>
            <a:ext cx="118745" cy="95885"/>
            <a:chOff x="758825" y="4899774"/>
            <a:chExt cx="118745" cy="95885"/>
          </a:xfrm>
        </p:grpSpPr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63587" y="4904537"/>
              <a:ext cx="109105" cy="86054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58825" y="4899774"/>
              <a:ext cx="118630" cy="95579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1160259" y="4993808"/>
            <a:ext cx="118745" cy="95885"/>
            <a:chOff x="1160259" y="4993808"/>
            <a:chExt cx="118745" cy="95885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65021" y="4998571"/>
              <a:ext cx="109042" cy="860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60259" y="4993808"/>
              <a:ext cx="118567" cy="95525"/>
            </a:xfrm>
            <a:prstGeom prst="rect">
              <a:avLst/>
            </a:prstGeom>
          </p:spPr>
        </p:pic>
      </p:grpSp>
      <p:grpSp>
        <p:nvGrpSpPr>
          <p:cNvPr id="13" name="object 13"/>
          <p:cNvGrpSpPr/>
          <p:nvPr/>
        </p:nvGrpSpPr>
        <p:grpSpPr>
          <a:xfrm>
            <a:off x="876172" y="4460990"/>
            <a:ext cx="118745" cy="95885"/>
            <a:chOff x="876172" y="4460990"/>
            <a:chExt cx="118745" cy="95885"/>
          </a:xfrm>
        </p:grpSpPr>
        <p:pic>
          <p:nvPicPr>
            <p:cNvPr id="14" name="object 14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80935" y="4465752"/>
              <a:ext cx="109105" cy="8592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876172" y="4460990"/>
              <a:ext cx="118630" cy="95452"/>
            </a:xfrm>
            <a:prstGeom prst="rect">
              <a:avLst/>
            </a:prstGeom>
          </p:spPr>
        </p:pic>
      </p:grpSp>
      <p:grpSp>
        <p:nvGrpSpPr>
          <p:cNvPr id="16" name="object 16"/>
          <p:cNvGrpSpPr/>
          <p:nvPr/>
        </p:nvGrpSpPr>
        <p:grpSpPr>
          <a:xfrm>
            <a:off x="1444307" y="6072064"/>
            <a:ext cx="118745" cy="95885"/>
            <a:chOff x="1444307" y="6072064"/>
            <a:chExt cx="118745" cy="95885"/>
          </a:xfrm>
        </p:grpSpPr>
        <p:pic>
          <p:nvPicPr>
            <p:cNvPr id="17" name="object 17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449069" y="6076827"/>
              <a:ext cx="109093" cy="86000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444307" y="6072064"/>
              <a:ext cx="118618" cy="95525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1444307" y="4718036"/>
            <a:ext cx="118745" cy="95885"/>
            <a:chOff x="1444307" y="4718036"/>
            <a:chExt cx="118745" cy="95885"/>
          </a:xfrm>
        </p:grpSpPr>
        <p:pic>
          <p:nvPicPr>
            <p:cNvPr id="20" name="object 20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449069" y="4722798"/>
              <a:ext cx="109093" cy="85929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1444307" y="4718036"/>
              <a:ext cx="118618" cy="95454"/>
            </a:xfrm>
            <a:prstGeom prst="rect">
              <a:avLst/>
            </a:prstGeom>
          </p:spPr>
        </p:pic>
      </p:grpSp>
      <p:grpSp>
        <p:nvGrpSpPr>
          <p:cNvPr id="22" name="object 22"/>
          <p:cNvGrpSpPr/>
          <p:nvPr/>
        </p:nvGrpSpPr>
        <p:grpSpPr>
          <a:xfrm>
            <a:off x="2691828" y="5852654"/>
            <a:ext cx="118745" cy="95885"/>
            <a:chOff x="2691828" y="5852654"/>
            <a:chExt cx="118745" cy="95885"/>
          </a:xfrm>
        </p:grpSpPr>
        <p:pic>
          <p:nvPicPr>
            <p:cNvPr id="23" name="object 23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2696591" y="5857416"/>
              <a:ext cx="109092" cy="86005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2691828" y="5852654"/>
              <a:ext cx="118617" cy="95530"/>
            </a:xfrm>
            <a:prstGeom prst="rect">
              <a:avLst/>
            </a:prstGeom>
          </p:spPr>
        </p:pic>
      </p:grpSp>
      <p:grpSp>
        <p:nvGrpSpPr>
          <p:cNvPr id="25" name="object 25"/>
          <p:cNvGrpSpPr/>
          <p:nvPr/>
        </p:nvGrpSpPr>
        <p:grpSpPr>
          <a:xfrm>
            <a:off x="2901886" y="5877729"/>
            <a:ext cx="118745" cy="95885"/>
            <a:chOff x="2901886" y="5877729"/>
            <a:chExt cx="118745" cy="95885"/>
          </a:xfrm>
        </p:grpSpPr>
        <p:pic>
          <p:nvPicPr>
            <p:cNvPr id="26" name="object 26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2906648" y="5882491"/>
              <a:ext cx="109093" cy="86000"/>
            </a:xfrm>
            <a:prstGeom prst="rect">
              <a:avLst/>
            </a:prstGeom>
          </p:spPr>
        </p:pic>
        <p:pic>
          <p:nvPicPr>
            <p:cNvPr id="27" name="object 27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2901886" y="5877729"/>
              <a:ext cx="118618" cy="95525"/>
            </a:xfrm>
            <a:prstGeom prst="rect">
              <a:avLst/>
            </a:prstGeom>
          </p:spPr>
        </p:pic>
      </p:grpSp>
      <p:grpSp>
        <p:nvGrpSpPr>
          <p:cNvPr id="28" name="object 28"/>
          <p:cNvGrpSpPr/>
          <p:nvPr/>
        </p:nvGrpSpPr>
        <p:grpSpPr>
          <a:xfrm>
            <a:off x="2920428" y="6134751"/>
            <a:ext cx="118745" cy="95885"/>
            <a:chOff x="2920428" y="6134751"/>
            <a:chExt cx="118745" cy="95885"/>
          </a:xfrm>
        </p:grpSpPr>
        <p:pic>
          <p:nvPicPr>
            <p:cNvPr id="29" name="object 29"/>
            <p:cNvPicPr/>
            <p:nvPr/>
          </p:nvPicPr>
          <p:blipFill>
            <a:blip r:embed="rId20" cstate="print"/>
            <a:stretch>
              <a:fillRect/>
            </a:stretch>
          </p:blipFill>
          <p:spPr>
            <a:xfrm>
              <a:off x="2925191" y="6139514"/>
              <a:ext cx="109092" cy="86000"/>
            </a:xfrm>
            <a:prstGeom prst="rect">
              <a:avLst/>
            </a:prstGeom>
          </p:spPr>
        </p:pic>
        <p:pic>
          <p:nvPicPr>
            <p:cNvPr id="30" name="object 30"/>
            <p:cNvPicPr/>
            <p:nvPr/>
          </p:nvPicPr>
          <p:blipFill>
            <a:blip r:embed="rId21" cstate="print"/>
            <a:stretch>
              <a:fillRect/>
            </a:stretch>
          </p:blipFill>
          <p:spPr>
            <a:xfrm>
              <a:off x="2920428" y="6134751"/>
              <a:ext cx="118617" cy="95525"/>
            </a:xfrm>
            <a:prstGeom prst="rect">
              <a:avLst/>
            </a:prstGeom>
          </p:spPr>
        </p:pic>
      </p:grpSp>
      <p:grpSp>
        <p:nvGrpSpPr>
          <p:cNvPr id="31" name="object 31"/>
          <p:cNvGrpSpPr/>
          <p:nvPr/>
        </p:nvGrpSpPr>
        <p:grpSpPr>
          <a:xfrm>
            <a:off x="2630106" y="5971759"/>
            <a:ext cx="118745" cy="95885"/>
            <a:chOff x="2630106" y="5971759"/>
            <a:chExt cx="118745" cy="95885"/>
          </a:xfrm>
        </p:grpSpPr>
        <p:pic>
          <p:nvPicPr>
            <p:cNvPr id="32" name="object 32"/>
            <p:cNvPicPr/>
            <p:nvPr/>
          </p:nvPicPr>
          <p:blipFill>
            <a:blip r:embed="rId22" cstate="print"/>
            <a:stretch>
              <a:fillRect/>
            </a:stretch>
          </p:blipFill>
          <p:spPr>
            <a:xfrm>
              <a:off x="2634869" y="5976522"/>
              <a:ext cx="109093" cy="86000"/>
            </a:xfrm>
            <a:prstGeom prst="rect">
              <a:avLst/>
            </a:prstGeom>
          </p:spPr>
        </p:pic>
        <p:pic>
          <p:nvPicPr>
            <p:cNvPr id="33" name="object 33"/>
            <p:cNvPicPr/>
            <p:nvPr/>
          </p:nvPicPr>
          <p:blipFill>
            <a:blip r:embed="rId23" cstate="print"/>
            <a:stretch>
              <a:fillRect/>
            </a:stretch>
          </p:blipFill>
          <p:spPr>
            <a:xfrm>
              <a:off x="2630106" y="5971759"/>
              <a:ext cx="118618" cy="95525"/>
            </a:xfrm>
            <a:prstGeom prst="rect">
              <a:avLst/>
            </a:prstGeom>
          </p:spPr>
        </p:pic>
      </p:grpSp>
      <p:grpSp>
        <p:nvGrpSpPr>
          <p:cNvPr id="34" name="object 34"/>
          <p:cNvGrpSpPr/>
          <p:nvPr/>
        </p:nvGrpSpPr>
        <p:grpSpPr>
          <a:xfrm>
            <a:off x="1362345" y="5869698"/>
            <a:ext cx="148590" cy="172720"/>
            <a:chOff x="1362345" y="5869698"/>
            <a:chExt cx="148590" cy="172720"/>
          </a:xfrm>
        </p:grpSpPr>
        <p:pic>
          <p:nvPicPr>
            <p:cNvPr id="35" name="object 35"/>
            <p:cNvPicPr/>
            <p:nvPr/>
          </p:nvPicPr>
          <p:blipFill>
            <a:blip r:embed="rId24" cstate="print"/>
            <a:stretch>
              <a:fillRect/>
            </a:stretch>
          </p:blipFill>
          <p:spPr>
            <a:xfrm>
              <a:off x="1367108" y="5874461"/>
              <a:ext cx="138603" cy="162991"/>
            </a:xfrm>
            <a:prstGeom prst="rect">
              <a:avLst/>
            </a:prstGeom>
          </p:spPr>
        </p:pic>
        <p:pic>
          <p:nvPicPr>
            <p:cNvPr id="36" name="object 36"/>
            <p:cNvPicPr/>
            <p:nvPr/>
          </p:nvPicPr>
          <p:blipFill>
            <a:blip r:embed="rId25" cstate="print"/>
            <a:stretch>
              <a:fillRect/>
            </a:stretch>
          </p:blipFill>
          <p:spPr>
            <a:xfrm>
              <a:off x="1362345" y="5869698"/>
              <a:ext cx="148128" cy="172516"/>
            </a:xfrm>
            <a:prstGeom prst="rect">
              <a:avLst/>
            </a:prstGeom>
          </p:spPr>
        </p:pic>
      </p:grpSp>
      <p:grpSp>
        <p:nvGrpSpPr>
          <p:cNvPr id="37" name="object 37"/>
          <p:cNvGrpSpPr/>
          <p:nvPr/>
        </p:nvGrpSpPr>
        <p:grpSpPr>
          <a:xfrm>
            <a:off x="2430769" y="6164338"/>
            <a:ext cx="148590" cy="172720"/>
            <a:chOff x="2430769" y="6164338"/>
            <a:chExt cx="148590" cy="172720"/>
          </a:xfrm>
        </p:grpSpPr>
        <p:pic>
          <p:nvPicPr>
            <p:cNvPr id="38" name="object 38"/>
            <p:cNvPicPr/>
            <p:nvPr/>
          </p:nvPicPr>
          <p:blipFill>
            <a:blip r:embed="rId26" cstate="print"/>
            <a:stretch>
              <a:fillRect/>
            </a:stretch>
          </p:blipFill>
          <p:spPr>
            <a:xfrm>
              <a:off x="2435531" y="6169101"/>
              <a:ext cx="138631" cy="162979"/>
            </a:xfrm>
            <a:prstGeom prst="rect">
              <a:avLst/>
            </a:prstGeom>
          </p:spPr>
        </p:pic>
        <p:pic>
          <p:nvPicPr>
            <p:cNvPr id="39" name="object 39"/>
            <p:cNvPicPr/>
            <p:nvPr/>
          </p:nvPicPr>
          <p:blipFill>
            <a:blip r:embed="rId27" cstate="print"/>
            <a:stretch>
              <a:fillRect/>
            </a:stretch>
          </p:blipFill>
          <p:spPr>
            <a:xfrm>
              <a:off x="2430769" y="6164338"/>
              <a:ext cx="148156" cy="172504"/>
            </a:xfrm>
            <a:prstGeom prst="rect">
              <a:avLst/>
            </a:prstGeom>
          </p:spPr>
        </p:pic>
      </p:grpSp>
      <p:grpSp>
        <p:nvGrpSpPr>
          <p:cNvPr id="40" name="object 40"/>
          <p:cNvGrpSpPr/>
          <p:nvPr/>
        </p:nvGrpSpPr>
        <p:grpSpPr>
          <a:xfrm>
            <a:off x="1053558" y="5863425"/>
            <a:ext cx="241300" cy="316865"/>
            <a:chOff x="1053558" y="5863425"/>
            <a:chExt cx="241300" cy="316865"/>
          </a:xfrm>
        </p:grpSpPr>
        <p:pic>
          <p:nvPicPr>
            <p:cNvPr id="41" name="object 41"/>
            <p:cNvPicPr/>
            <p:nvPr/>
          </p:nvPicPr>
          <p:blipFill>
            <a:blip r:embed="rId28" cstate="print"/>
            <a:stretch>
              <a:fillRect/>
            </a:stretch>
          </p:blipFill>
          <p:spPr>
            <a:xfrm>
              <a:off x="1150955" y="6012370"/>
              <a:ext cx="138602" cy="162991"/>
            </a:xfrm>
            <a:prstGeom prst="rect">
              <a:avLst/>
            </a:prstGeom>
          </p:spPr>
        </p:pic>
        <p:sp>
          <p:nvSpPr>
            <p:cNvPr id="42" name="object 42"/>
            <p:cNvSpPr/>
            <p:nvPr/>
          </p:nvSpPr>
          <p:spPr>
            <a:xfrm>
              <a:off x="1150955" y="6012370"/>
              <a:ext cx="139065" cy="163195"/>
            </a:xfrm>
            <a:custGeom>
              <a:avLst/>
              <a:gdLst/>
              <a:ahLst/>
              <a:cxnLst/>
              <a:rect l="l" t="t" r="r" b="b"/>
              <a:pathLst>
                <a:path w="139065" h="163195">
                  <a:moveTo>
                    <a:pt x="45460" y="81495"/>
                  </a:moveTo>
                  <a:lnTo>
                    <a:pt x="7639" y="92378"/>
                  </a:lnTo>
                  <a:lnTo>
                    <a:pt x="0" y="108377"/>
                  </a:lnTo>
                  <a:lnTo>
                    <a:pt x="13598" y="127085"/>
                  </a:lnTo>
                  <a:lnTo>
                    <a:pt x="39492" y="146092"/>
                  </a:lnTo>
                  <a:lnTo>
                    <a:pt x="68740" y="162991"/>
                  </a:lnTo>
                  <a:lnTo>
                    <a:pt x="105855" y="151044"/>
                  </a:lnTo>
                  <a:lnTo>
                    <a:pt x="121140" y="133219"/>
                  </a:lnTo>
                  <a:lnTo>
                    <a:pt x="127690" y="108342"/>
                  </a:lnTo>
                  <a:lnTo>
                    <a:pt x="138602" y="75234"/>
                  </a:lnTo>
                  <a:lnTo>
                    <a:pt x="110102" y="62593"/>
                  </a:lnTo>
                  <a:lnTo>
                    <a:pt x="91061" y="44665"/>
                  </a:lnTo>
                  <a:lnTo>
                    <a:pt x="76386" y="23214"/>
                  </a:lnTo>
                  <a:lnTo>
                    <a:pt x="60980" y="0"/>
                  </a:lnTo>
                  <a:lnTo>
                    <a:pt x="55281" y="23315"/>
                  </a:lnTo>
                  <a:lnTo>
                    <a:pt x="50310" y="50153"/>
                  </a:lnTo>
                  <a:lnTo>
                    <a:pt x="46794" y="72289"/>
                  </a:lnTo>
                  <a:lnTo>
                    <a:pt x="45460" y="8149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43"/>
            <p:cNvPicPr/>
            <p:nvPr/>
          </p:nvPicPr>
          <p:blipFill>
            <a:blip r:embed="rId29" cstate="print"/>
            <a:stretch>
              <a:fillRect/>
            </a:stretch>
          </p:blipFill>
          <p:spPr>
            <a:xfrm>
              <a:off x="1058321" y="5868187"/>
              <a:ext cx="138602" cy="162991"/>
            </a:xfrm>
            <a:prstGeom prst="rect">
              <a:avLst/>
            </a:prstGeom>
          </p:spPr>
        </p:pic>
        <p:sp>
          <p:nvSpPr>
            <p:cNvPr id="44" name="object 44"/>
            <p:cNvSpPr/>
            <p:nvPr/>
          </p:nvSpPr>
          <p:spPr>
            <a:xfrm>
              <a:off x="1058321" y="5868187"/>
              <a:ext cx="139065" cy="163195"/>
            </a:xfrm>
            <a:custGeom>
              <a:avLst/>
              <a:gdLst/>
              <a:ahLst/>
              <a:cxnLst/>
              <a:rect l="l" t="t" r="r" b="b"/>
              <a:pathLst>
                <a:path w="139065" h="163195">
                  <a:moveTo>
                    <a:pt x="45460" y="81495"/>
                  </a:moveTo>
                  <a:lnTo>
                    <a:pt x="7639" y="92378"/>
                  </a:lnTo>
                  <a:lnTo>
                    <a:pt x="0" y="108377"/>
                  </a:lnTo>
                  <a:lnTo>
                    <a:pt x="13598" y="127085"/>
                  </a:lnTo>
                  <a:lnTo>
                    <a:pt x="39492" y="146092"/>
                  </a:lnTo>
                  <a:lnTo>
                    <a:pt x="68740" y="162991"/>
                  </a:lnTo>
                  <a:lnTo>
                    <a:pt x="105855" y="151042"/>
                  </a:lnTo>
                  <a:lnTo>
                    <a:pt x="121140" y="133215"/>
                  </a:lnTo>
                  <a:lnTo>
                    <a:pt x="127690" y="108336"/>
                  </a:lnTo>
                  <a:lnTo>
                    <a:pt x="138602" y="75234"/>
                  </a:lnTo>
                  <a:lnTo>
                    <a:pt x="110102" y="62593"/>
                  </a:lnTo>
                  <a:lnTo>
                    <a:pt x="91061" y="44665"/>
                  </a:lnTo>
                  <a:lnTo>
                    <a:pt x="76386" y="23214"/>
                  </a:lnTo>
                  <a:lnTo>
                    <a:pt x="60980" y="0"/>
                  </a:lnTo>
                  <a:lnTo>
                    <a:pt x="55281" y="23315"/>
                  </a:lnTo>
                  <a:lnTo>
                    <a:pt x="50310" y="50153"/>
                  </a:lnTo>
                  <a:lnTo>
                    <a:pt x="46794" y="72289"/>
                  </a:lnTo>
                  <a:lnTo>
                    <a:pt x="45460" y="8149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5" name="object 45"/>
          <p:cNvGrpSpPr/>
          <p:nvPr/>
        </p:nvGrpSpPr>
        <p:grpSpPr>
          <a:xfrm>
            <a:off x="2430769" y="5913577"/>
            <a:ext cx="148590" cy="172720"/>
            <a:chOff x="2430769" y="5913577"/>
            <a:chExt cx="148590" cy="172720"/>
          </a:xfrm>
        </p:grpSpPr>
        <p:pic>
          <p:nvPicPr>
            <p:cNvPr id="46" name="object 46"/>
            <p:cNvPicPr/>
            <p:nvPr/>
          </p:nvPicPr>
          <p:blipFill>
            <a:blip r:embed="rId30" cstate="print"/>
            <a:stretch>
              <a:fillRect/>
            </a:stretch>
          </p:blipFill>
          <p:spPr>
            <a:xfrm>
              <a:off x="2435531" y="5918339"/>
              <a:ext cx="138631" cy="162991"/>
            </a:xfrm>
            <a:prstGeom prst="rect">
              <a:avLst/>
            </a:prstGeom>
          </p:spPr>
        </p:pic>
        <p:pic>
          <p:nvPicPr>
            <p:cNvPr id="47" name="object 47"/>
            <p:cNvPicPr/>
            <p:nvPr/>
          </p:nvPicPr>
          <p:blipFill>
            <a:blip r:embed="rId31" cstate="print"/>
            <a:stretch>
              <a:fillRect/>
            </a:stretch>
          </p:blipFill>
          <p:spPr>
            <a:xfrm>
              <a:off x="2430769" y="5913577"/>
              <a:ext cx="148156" cy="172516"/>
            </a:xfrm>
            <a:prstGeom prst="rect">
              <a:avLst/>
            </a:prstGeom>
          </p:spPr>
        </p:pic>
      </p:grpSp>
      <p:grpSp>
        <p:nvGrpSpPr>
          <p:cNvPr id="48" name="object 48"/>
          <p:cNvGrpSpPr/>
          <p:nvPr/>
        </p:nvGrpSpPr>
        <p:grpSpPr>
          <a:xfrm>
            <a:off x="960913" y="4885499"/>
            <a:ext cx="148590" cy="172720"/>
            <a:chOff x="960913" y="4885499"/>
            <a:chExt cx="148590" cy="172720"/>
          </a:xfrm>
        </p:grpSpPr>
        <p:pic>
          <p:nvPicPr>
            <p:cNvPr id="49" name="object 49"/>
            <p:cNvPicPr/>
            <p:nvPr/>
          </p:nvPicPr>
          <p:blipFill>
            <a:blip r:embed="rId32" cstate="print"/>
            <a:stretch>
              <a:fillRect/>
            </a:stretch>
          </p:blipFill>
          <p:spPr>
            <a:xfrm>
              <a:off x="965675" y="4890261"/>
              <a:ext cx="138614" cy="162940"/>
            </a:xfrm>
            <a:prstGeom prst="rect">
              <a:avLst/>
            </a:prstGeom>
          </p:spPr>
        </p:pic>
        <p:pic>
          <p:nvPicPr>
            <p:cNvPr id="50" name="object 50"/>
            <p:cNvPicPr/>
            <p:nvPr/>
          </p:nvPicPr>
          <p:blipFill>
            <a:blip r:embed="rId33" cstate="print"/>
            <a:stretch>
              <a:fillRect/>
            </a:stretch>
          </p:blipFill>
          <p:spPr>
            <a:xfrm>
              <a:off x="960913" y="4885499"/>
              <a:ext cx="148139" cy="172465"/>
            </a:xfrm>
            <a:prstGeom prst="rect">
              <a:avLst/>
            </a:prstGeom>
          </p:spPr>
        </p:pic>
      </p:grpSp>
      <p:grpSp>
        <p:nvGrpSpPr>
          <p:cNvPr id="51" name="object 51"/>
          <p:cNvGrpSpPr/>
          <p:nvPr/>
        </p:nvGrpSpPr>
        <p:grpSpPr>
          <a:xfrm>
            <a:off x="789711" y="4647247"/>
            <a:ext cx="289560" cy="198120"/>
            <a:chOff x="789711" y="4647247"/>
            <a:chExt cx="289560" cy="198120"/>
          </a:xfrm>
        </p:grpSpPr>
        <p:pic>
          <p:nvPicPr>
            <p:cNvPr id="52" name="object 52"/>
            <p:cNvPicPr/>
            <p:nvPr/>
          </p:nvPicPr>
          <p:blipFill>
            <a:blip r:embed="rId34" cstate="print"/>
            <a:stretch>
              <a:fillRect/>
            </a:stretch>
          </p:blipFill>
          <p:spPr>
            <a:xfrm>
              <a:off x="794473" y="4652009"/>
              <a:ext cx="279971" cy="188087"/>
            </a:xfrm>
            <a:prstGeom prst="rect">
              <a:avLst/>
            </a:prstGeom>
          </p:spPr>
        </p:pic>
        <p:sp>
          <p:nvSpPr>
            <p:cNvPr id="53" name="object 53"/>
            <p:cNvSpPr/>
            <p:nvPr/>
          </p:nvSpPr>
          <p:spPr>
            <a:xfrm>
              <a:off x="794473" y="4652009"/>
              <a:ext cx="280035" cy="188595"/>
            </a:xfrm>
            <a:custGeom>
              <a:avLst/>
              <a:gdLst/>
              <a:ahLst/>
              <a:cxnLst/>
              <a:rect l="l" t="t" r="r" b="b"/>
              <a:pathLst>
                <a:path w="280034" h="188595">
                  <a:moveTo>
                    <a:pt x="62204" y="31368"/>
                  </a:moveTo>
                  <a:lnTo>
                    <a:pt x="38270" y="36448"/>
                  </a:lnTo>
                  <a:lnTo>
                    <a:pt x="22353" y="43910"/>
                  </a:lnTo>
                  <a:lnTo>
                    <a:pt x="10810" y="56086"/>
                  </a:lnTo>
                  <a:lnTo>
                    <a:pt x="0" y="75310"/>
                  </a:lnTo>
                  <a:lnTo>
                    <a:pt x="10323" y="110632"/>
                  </a:lnTo>
                  <a:lnTo>
                    <a:pt x="24295" y="127761"/>
                  </a:lnTo>
                  <a:lnTo>
                    <a:pt x="51392" y="134318"/>
                  </a:lnTo>
                  <a:lnTo>
                    <a:pt x="101091" y="137921"/>
                  </a:lnTo>
                  <a:lnTo>
                    <a:pt x="105835" y="148224"/>
                  </a:lnTo>
                  <a:lnTo>
                    <a:pt x="138275" y="180157"/>
                  </a:lnTo>
                  <a:lnTo>
                    <a:pt x="171081" y="188087"/>
                  </a:lnTo>
                  <a:lnTo>
                    <a:pt x="227345" y="184060"/>
                  </a:lnTo>
                  <a:lnTo>
                    <a:pt x="253714" y="184165"/>
                  </a:lnTo>
                  <a:lnTo>
                    <a:pt x="264043" y="178389"/>
                  </a:lnTo>
                  <a:lnTo>
                    <a:pt x="272186" y="156717"/>
                  </a:lnTo>
                  <a:lnTo>
                    <a:pt x="259183" y="126174"/>
                  </a:lnTo>
                  <a:lnTo>
                    <a:pt x="249828" y="109727"/>
                  </a:lnTo>
                  <a:lnTo>
                    <a:pt x="253598" y="93281"/>
                  </a:lnTo>
                  <a:lnTo>
                    <a:pt x="279971" y="62737"/>
                  </a:lnTo>
                  <a:lnTo>
                    <a:pt x="261980" y="36165"/>
                  </a:lnTo>
                  <a:lnTo>
                    <a:pt x="241077" y="19605"/>
                  </a:lnTo>
                  <a:lnTo>
                    <a:pt x="214345" y="8927"/>
                  </a:lnTo>
                  <a:lnTo>
                    <a:pt x="178866" y="0"/>
                  </a:lnTo>
                  <a:lnTo>
                    <a:pt x="138765" y="5812"/>
                  </a:lnTo>
                  <a:lnTo>
                    <a:pt x="91374" y="13350"/>
                  </a:lnTo>
                  <a:lnTo>
                    <a:pt x="58564" y="22056"/>
                  </a:lnTo>
                  <a:lnTo>
                    <a:pt x="62204" y="31368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4" name="object 54"/>
          <p:cNvGrpSpPr/>
          <p:nvPr/>
        </p:nvGrpSpPr>
        <p:grpSpPr>
          <a:xfrm>
            <a:off x="3124136" y="5662828"/>
            <a:ext cx="289560" cy="198120"/>
            <a:chOff x="3124136" y="5662828"/>
            <a:chExt cx="289560" cy="198120"/>
          </a:xfrm>
        </p:grpSpPr>
        <p:pic>
          <p:nvPicPr>
            <p:cNvPr id="55" name="object 55"/>
            <p:cNvPicPr/>
            <p:nvPr/>
          </p:nvPicPr>
          <p:blipFill>
            <a:blip r:embed="rId35" cstate="print"/>
            <a:stretch>
              <a:fillRect/>
            </a:stretch>
          </p:blipFill>
          <p:spPr>
            <a:xfrm>
              <a:off x="3128898" y="5667590"/>
              <a:ext cx="280035" cy="188061"/>
            </a:xfrm>
            <a:prstGeom prst="rect">
              <a:avLst/>
            </a:prstGeom>
          </p:spPr>
        </p:pic>
        <p:sp>
          <p:nvSpPr>
            <p:cNvPr id="56" name="object 56"/>
            <p:cNvSpPr/>
            <p:nvPr/>
          </p:nvSpPr>
          <p:spPr>
            <a:xfrm>
              <a:off x="3128898" y="5667590"/>
              <a:ext cx="280035" cy="188595"/>
            </a:xfrm>
            <a:custGeom>
              <a:avLst/>
              <a:gdLst/>
              <a:ahLst/>
              <a:cxnLst/>
              <a:rect l="l" t="t" r="r" b="b"/>
              <a:pathLst>
                <a:path w="280035" h="188595">
                  <a:moveTo>
                    <a:pt x="62230" y="31343"/>
                  </a:moveTo>
                  <a:lnTo>
                    <a:pt x="38308" y="36433"/>
                  </a:lnTo>
                  <a:lnTo>
                    <a:pt x="22399" y="43876"/>
                  </a:lnTo>
                  <a:lnTo>
                    <a:pt x="10848" y="56023"/>
                  </a:lnTo>
                  <a:lnTo>
                    <a:pt x="0" y="75222"/>
                  </a:lnTo>
                  <a:lnTo>
                    <a:pt x="10366" y="110582"/>
                  </a:lnTo>
                  <a:lnTo>
                    <a:pt x="24352" y="127725"/>
                  </a:lnTo>
                  <a:lnTo>
                    <a:pt x="51434" y="134288"/>
                  </a:lnTo>
                  <a:lnTo>
                    <a:pt x="101092" y="137909"/>
                  </a:lnTo>
                  <a:lnTo>
                    <a:pt x="105886" y="148192"/>
                  </a:lnTo>
                  <a:lnTo>
                    <a:pt x="138352" y="180126"/>
                  </a:lnTo>
                  <a:lnTo>
                    <a:pt x="171196" y="188061"/>
                  </a:lnTo>
                  <a:lnTo>
                    <a:pt x="227443" y="184046"/>
                  </a:lnTo>
                  <a:lnTo>
                    <a:pt x="253793" y="184143"/>
                  </a:lnTo>
                  <a:lnTo>
                    <a:pt x="264118" y="178363"/>
                  </a:lnTo>
                  <a:lnTo>
                    <a:pt x="272288" y="156718"/>
                  </a:lnTo>
                  <a:lnTo>
                    <a:pt x="259246" y="126154"/>
                  </a:lnTo>
                  <a:lnTo>
                    <a:pt x="249872" y="109697"/>
                  </a:lnTo>
                  <a:lnTo>
                    <a:pt x="253642" y="93243"/>
                  </a:lnTo>
                  <a:lnTo>
                    <a:pt x="280035" y="62687"/>
                  </a:lnTo>
                  <a:lnTo>
                    <a:pt x="262024" y="36143"/>
                  </a:lnTo>
                  <a:lnTo>
                    <a:pt x="241109" y="19589"/>
                  </a:lnTo>
                  <a:lnTo>
                    <a:pt x="214383" y="8912"/>
                  </a:lnTo>
                  <a:lnTo>
                    <a:pt x="178942" y="0"/>
                  </a:lnTo>
                  <a:lnTo>
                    <a:pt x="138846" y="5776"/>
                  </a:lnTo>
                  <a:lnTo>
                    <a:pt x="91439" y="13319"/>
                  </a:lnTo>
                  <a:lnTo>
                    <a:pt x="58606" y="22038"/>
                  </a:lnTo>
                  <a:lnTo>
                    <a:pt x="62230" y="313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57" name="object 57"/>
          <p:cNvGrpSpPr/>
          <p:nvPr/>
        </p:nvGrpSpPr>
        <p:grpSpPr>
          <a:xfrm>
            <a:off x="2630106" y="6214478"/>
            <a:ext cx="289560" cy="198120"/>
            <a:chOff x="2630106" y="6214478"/>
            <a:chExt cx="289560" cy="198120"/>
          </a:xfrm>
        </p:grpSpPr>
        <p:pic>
          <p:nvPicPr>
            <p:cNvPr id="58" name="object 58"/>
            <p:cNvPicPr/>
            <p:nvPr/>
          </p:nvPicPr>
          <p:blipFill>
            <a:blip r:embed="rId36" cstate="print"/>
            <a:stretch>
              <a:fillRect/>
            </a:stretch>
          </p:blipFill>
          <p:spPr>
            <a:xfrm>
              <a:off x="2634869" y="6219240"/>
              <a:ext cx="280035" cy="188074"/>
            </a:xfrm>
            <a:prstGeom prst="rect">
              <a:avLst/>
            </a:prstGeom>
          </p:spPr>
        </p:pic>
        <p:sp>
          <p:nvSpPr>
            <p:cNvPr id="59" name="object 59"/>
            <p:cNvSpPr/>
            <p:nvPr/>
          </p:nvSpPr>
          <p:spPr>
            <a:xfrm>
              <a:off x="2634869" y="6219240"/>
              <a:ext cx="280035" cy="188595"/>
            </a:xfrm>
            <a:custGeom>
              <a:avLst/>
              <a:gdLst/>
              <a:ahLst/>
              <a:cxnLst/>
              <a:rect l="l" t="t" r="r" b="b"/>
              <a:pathLst>
                <a:path w="280035" h="188595">
                  <a:moveTo>
                    <a:pt x="62230" y="31356"/>
                  </a:moveTo>
                  <a:lnTo>
                    <a:pt x="38308" y="36446"/>
                  </a:lnTo>
                  <a:lnTo>
                    <a:pt x="22399" y="43889"/>
                  </a:lnTo>
                  <a:lnTo>
                    <a:pt x="10848" y="56036"/>
                  </a:lnTo>
                  <a:lnTo>
                    <a:pt x="0" y="75234"/>
                  </a:lnTo>
                  <a:lnTo>
                    <a:pt x="10366" y="110593"/>
                  </a:lnTo>
                  <a:lnTo>
                    <a:pt x="24352" y="127733"/>
                  </a:lnTo>
                  <a:lnTo>
                    <a:pt x="51434" y="134295"/>
                  </a:lnTo>
                  <a:lnTo>
                    <a:pt x="101092" y="137921"/>
                  </a:lnTo>
                  <a:lnTo>
                    <a:pt x="105814" y="148205"/>
                  </a:lnTo>
                  <a:lnTo>
                    <a:pt x="138279" y="180139"/>
                  </a:lnTo>
                  <a:lnTo>
                    <a:pt x="171069" y="188074"/>
                  </a:lnTo>
                  <a:lnTo>
                    <a:pt x="227333" y="184059"/>
                  </a:lnTo>
                  <a:lnTo>
                    <a:pt x="253714" y="184156"/>
                  </a:lnTo>
                  <a:lnTo>
                    <a:pt x="264044" y="178376"/>
                  </a:lnTo>
                  <a:lnTo>
                    <a:pt x="272161" y="156730"/>
                  </a:lnTo>
                  <a:lnTo>
                    <a:pt x="259193" y="126166"/>
                  </a:lnTo>
                  <a:lnTo>
                    <a:pt x="249856" y="109710"/>
                  </a:lnTo>
                  <a:lnTo>
                    <a:pt x="253640" y="93256"/>
                  </a:lnTo>
                  <a:lnTo>
                    <a:pt x="280035" y="62699"/>
                  </a:lnTo>
                  <a:lnTo>
                    <a:pt x="262022" y="36150"/>
                  </a:lnTo>
                  <a:lnTo>
                    <a:pt x="241093" y="19596"/>
                  </a:lnTo>
                  <a:lnTo>
                    <a:pt x="214330" y="8918"/>
                  </a:lnTo>
                  <a:lnTo>
                    <a:pt x="178816" y="0"/>
                  </a:lnTo>
                  <a:lnTo>
                    <a:pt x="138739" y="5781"/>
                  </a:lnTo>
                  <a:lnTo>
                    <a:pt x="91376" y="13325"/>
                  </a:lnTo>
                  <a:lnTo>
                    <a:pt x="58586" y="22045"/>
                  </a:lnTo>
                  <a:lnTo>
                    <a:pt x="62230" y="3135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0" name="object 60"/>
          <p:cNvGrpSpPr/>
          <p:nvPr/>
        </p:nvGrpSpPr>
        <p:grpSpPr>
          <a:xfrm>
            <a:off x="1104671" y="5681636"/>
            <a:ext cx="289560" cy="198120"/>
            <a:chOff x="1104671" y="5681636"/>
            <a:chExt cx="289560" cy="198120"/>
          </a:xfrm>
        </p:grpSpPr>
        <p:pic>
          <p:nvPicPr>
            <p:cNvPr id="61" name="object 61"/>
            <p:cNvPicPr/>
            <p:nvPr/>
          </p:nvPicPr>
          <p:blipFill>
            <a:blip r:embed="rId37" cstate="print"/>
            <a:stretch>
              <a:fillRect/>
            </a:stretch>
          </p:blipFill>
          <p:spPr>
            <a:xfrm>
              <a:off x="1109433" y="5686399"/>
              <a:ext cx="279946" cy="188061"/>
            </a:xfrm>
            <a:prstGeom prst="rect">
              <a:avLst/>
            </a:prstGeom>
          </p:spPr>
        </p:pic>
        <p:sp>
          <p:nvSpPr>
            <p:cNvPr id="62" name="object 62"/>
            <p:cNvSpPr/>
            <p:nvPr/>
          </p:nvSpPr>
          <p:spPr>
            <a:xfrm>
              <a:off x="1109433" y="5686399"/>
              <a:ext cx="280035" cy="188595"/>
            </a:xfrm>
            <a:custGeom>
              <a:avLst/>
              <a:gdLst/>
              <a:ahLst/>
              <a:cxnLst/>
              <a:rect l="l" t="t" r="r" b="b"/>
              <a:pathLst>
                <a:path w="280034" h="188595">
                  <a:moveTo>
                    <a:pt x="62217" y="31343"/>
                  </a:moveTo>
                  <a:lnTo>
                    <a:pt x="38277" y="36433"/>
                  </a:lnTo>
                  <a:lnTo>
                    <a:pt x="22359" y="43876"/>
                  </a:lnTo>
                  <a:lnTo>
                    <a:pt x="10816" y="56023"/>
                  </a:lnTo>
                  <a:lnTo>
                    <a:pt x="0" y="75222"/>
                  </a:lnTo>
                  <a:lnTo>
                    <a:pt x="10330" y="110580"/>
                  </a:lnTo>
                  <a:lnTo>
                    <a:pt x="24306" y="127720"/>
                  </a:lnTo>
                  <a:lnTo>
                    <a:pt x="51404" y="134283"/>
                  </a:lnTo>
                  <a:lnTo>
                    <a:pt x="101104" y="137909"/>
                  </a:lnTo>
                  <a:lnTo>
                    <a:pt x="105841" y="148192"/>
                  </a:lnTo>
                  <a:lnTo>
                    <a:pt x="138290" y="180126"/>
                  </a:lnTo>
                  <a:lnTo>
                    <a:pt x="171107" y="188061"/>
                  </a:lnTo>
                  <a:lnTo>
                    <a:pt x="227372" y="184046"/>
                  </a:lnTo>
                  <a:lnTo>
                    <a:pt x="253752" y="184143"/>
                  </a:lnTo>
                  <a:lnTo>
                    <a:pt x="264083" y="178363"/>
                  </a:lnTo>
                  <a:lnTo>
                    <a:pt x="272199" y="156718"/>
                  </a:lnTo>
                  <a:lnTo>
                    <a:pt x="259229" y="126154"/>
                  </a:lnTo>
                  <a:lnTo>
                    <a:pt x="249878" y="109697"/>
                  </a:lnTo>
                  <a:lnTo>
                    <a:pt x="253625" y="93243"/>
                  </a:lnTo>
                  <a:lnTo>
                    <a:pt x="279946" y="62687"/>
                  </a:lnTo>
                  <a:lnTo>
                    <a:pt x="262007" y="36138"/>
                  </a:lnTo>
                  <a:lnTo>
                    <a:pt x="241115" y="19584"/>
                  </a:lnTo>
                  <a:lnTo>
                    <a:pt x="214366" y="8910"/>
                  </a:lnTo>
                  <a:lnTo>
                    <a:pt x="178854" y="0"/>
                  </a:lnTo>
                  <a:lnTo>
                    <a:pt x="138766" y="5774"/>
                  </a:lnTo>
                  <a:lnTo>
                    <a:pt x="91379" y="13314"/>
                  </a:lnTo>
                  <a:lnTo>
                    <a:pt x="58571" y="22033"/>
                  </a:lnTo>
                  <a:lnTo>
                    <a:pt x="62217" y="313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3" name="object 63"/>
          <p:cNvGrpSpPr/>
          <p:nvPr/>
        </p:nvGrpSpPr>
        <p:grpSpPr>
          <a:xfrm>
            <a:off x="1592516" y="6164338"/>
            <a:ext cx="289560" cy="198120"/>
            <a:chOff x="1592516" y="6164338"/>
            <a:chExt cx="289560" cy="198120"/>
          </a:xfrm>
        </p:grpSpPr>
        <p:pic>
          <p:nvPicPr>
            <p:cNvPr id="64" name="object 64"/>
            <p:cNvPicPr/>
            <p:nvPr/>
          </p:nvPicPr>
          <p:blipFill>
            <a:blip r:embed="rId38" cstate="print"/>
            <a:stretch>
              <a:fillRect/>
            </a:stretch>
          </p:blipFill>
          <p:spPr>
            <a:xfrm>
              <a:off x="1597278" y="6169101"/>
              <a:ext cx="280034" cy="188061"/>
            </a:xfrm>
            <a:prstGeom prst="rect">
              <a:avLst/>
            </a:prstGeom>
          </p:spPr>
        </p:pic>
        <p:sp>
          <p:nvSpPr>
            <p:cNvPr id="65" name="object 65"/>
            <p:cNvSpPr/>
            <p:nvPr/>
          </p:nvSpPr>
          <p:spPr>
            <a:xfrm>
              <a:off x="1597278" y="6169101"/>
              <a:ext cx="280035" cy="188595"/>
            </a:xfrm>
            <a:custGeom>
              <a:avLst/>
              <a:gdLst/>
              <a:ahLst/>
              <a:cxnLst/>
              <a:rect l="l" t="t" r="r" b="b"/>
              <a:pathLst>
                <a:path w="280035" h="188595">
                  <a:moveTo>
                    <a:pt x="62229" y="31343"/>
                  </a:moveTo>
                  <a:lnTo>
                    <a:pt x="38308" y="36433"/>
                  </a:lnTo>
                  <a:lnTo>
                    <a:pt x="22399" y="43876"/>
                  </a:lnTo>
                  <a:lnTo>
                    <a:pt x="10848" y="56023"/>
                  </a:lnTo>
                  <a:lnTo>
                    <a:pt x="0" y="75222"/>
                  </a:lnTo>
                  <a:lnTo>
                    <a:pt x="10366" y="110580"/>
                  </a:lnTo>
                  <a:lnTo>
                    <a:pt x="24352" y="127720"/>
                  </a:lnTo>
                  <a:lnTo>
                    <a:pt x="51434" y="134283"/>
                  </a:lnTo>
                  <a:lnTo>
                    <a:pt x="101091" y="137909"/>
                  </a:lnTo>
                  <a:lnTo>
                    <a:pt x="105886" y="148192"/>
                  </a:lnTo>
                  <a:lnTo>
                    <a:pt x="138352" y="180126"/>
                  </a:lnTo>
                  <a:lnTo>
                    <a:pt x="171196" y="188061"/>
                  </a:lnTo>
                  <a:lnTo>
                    <a:pt x="227443" y="184046"/>
                  </a:lnTo>
                  <a:lnTo>
                    <a:pt x="253793" y="184143"/>
                  </a:lnTo>
                  <a:lnTo>
                    <a:pt x="264118" y="178363"/>
                  </a:lnTo>
                  <a:lnTo>
                    <a:pt x="272288" y="156718"/>
                  </a:lnTo>
                  <a:lnTo>
                    <a:pt x="259246" y="126154"/>
                  </a:lnTo>
                  <a:lnTo>
                    <a:pt x="249872" y="109697"/>
                  </a:lnTo>
                  <a:lnTo>
                    <a:pt x="253642" y="93243"/>
                  </a:lnTo>
                  <a:lnTo>
                    <a:pt x="280034" y="62687"/>
                  </a:lnTo>
                  <a:lnTo>
                    <a:pt x="262024" y="36138"/>
                  </a:lnTo>
                  <a:lnTo>
                    <a:pt x="241109" y="19584"/>
                  </a:lnTo>
                  <a:lnTo>
                    <a:pt x="214383" y="8910"/>
                  </a:lnTo>
                  <a:lnTo>
                    <a:pt x="178943" y="0"/>
                  </a:lnTo>
                  <a:lnTo>
                    <a:pt x="138846" y="5774"/>
                  </a:lnTo>
                  <a:lnTo>
                    <a:pt x="91440" y="13314"/>
                  </a:lnTo>
                  <a:lnTo>
                    <a:pt x="58606" y="22033"/>
                  </a:lnTo>
                  <a:lnTo>
                    <a:pt x="62229" y="313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6" name="object 66"/>
          <p:cNvGrpSpPr/>
          <p:nvPr/>
        </p:nvGrpSpPr>
        <p:grpSpPr>
          <a:xfrm>
            <a:off x="2000186" y="5794476"/>
            <a:ext cx="289560" cy="198120"/>
            <a:chOff x="2000186" y="5794476"/>
            <a:chExt cx="289560" cy="198120"/>
          </a:xfrm>
        </p:grpSpPr>
        <p:pic>
          <p:nvPicPr>
            <p:cNvPr id="67" name="object 67"/>
            <p:cNvPicPr/>
            <p:nvPr/>
          </p:nvPicPr>
          <p:blipFill>
            <a:blip r:embed="rId39" cstate="print"/>
            <a:stretch>
              <a:fillRect/>
            </a:stretch>
          </p:blipFill>
          <p:spPr>
            <a:xfrm>
              <a:off x="2004948" y="5799239"/>
              <a:ext cx="279907" cy="188061"/>
            </a:xfrm>
            <a:prstGeom prst="rect">
              <a:avLst/>
            </a:prstGeom>
          </p:spPr>
        </p:pic>
        <p:sp>
          <p:nvSpPr>
            <p:cNvPr id="68" name="object 68"/>
            <p:cNvSpPr/>
            <p:nvPr/>
          </p:nvSpPr>
          <p:spPr>
            <a:xfrm>
              <a:off x="2004948" y="5799239"/>
              <a:ext cx="280035" cy="188595"/>
            </a:xfrm>
            <a:custGeom>
              <a:avLst/>
              <a:gdLst/>
              <a:ahLst/>
              <a:cxnLst/>
              <a:rect l="l" t="t" r="r" b="b"/>
              <a:pathLst>
                <a:path w="280035" h="188595">
                  <a:moveTo>
                    <a:pt x="62230" y="31343"/>
                  </a:moveTo>
                  <a:lnTo>
                    <a:pt x="38290" y="36433"/>
                  </a:lnTo>
                  <a:lnTo>
                    <a:pt x="22352" y="43876"/>
                  </a:lnTo>
                  <a:lnTo>
                    <a:pt x="10795" y="56023"/>
                  </a:lnTo>
                  <a:lnTo>
                    <a:pt x="0" y="75222"/>
                  </a:lnTo>
                  <a:lnTo>
                    <a:pt x="10294" y="110580"/>
                  </a:lnTo>
                  <a:lnTo>
                    <a:pt x="24256" y="127720"/>
                  </a:lnTo>
                  <a:lnTo>
                    <a:pt x="51363" y="134283"/>
                  </a:lnTo>
                  <a:lnTo>
                    <a:pt x="101092" y="137909"/>
                  </a:lnTo>
                  <a:lnTo>
                    <a:pt x="105814" y="148192"/>
                  </a:lnTo>
                  <a:lnTo>
                    <a:pt x="138279" y="180126"/>
                  </a:lnTo>
                  <a:lnTo>
                    <a:pt x="171069" y="188061"/>
                  </a:lnTo>
                  <a:lnTo>
                    <a:pt x="227333" y="184046"/>
                  </a:lnTo>
                  <a:lnTo>
                    <a:pt x="253714" y="184143"/>
                  </a:lnTo>
                  <a:lnTo>
                    <a:pt x="264044" y="178363"/>
                  </a:lnTo>
                  <a:lnTo>
                    <a:pt x="272161" y="156718"/>
                  </a:lnTo>
                  <a:lnTo>
                    <a:pt x="259191" y="126154"/>
                  </a:lnTo>
                  <a:lnTo>
                    <a:pt x="249840" y="109697"/>
                  </a:lnTo>
                  <a:lnTo>
                    <a:pt x="253587" y="93243"/>
                  </a:lnTo>
                  <a:lnTo>
                    <a:pt x="279907" y="62687"/>
                  </a:lnTo>
                  <a:lnTo>
                    <a:pt x="261969" y="36138"/>
                  </a:lnTo>
                  <a:lnTo>
                    <a:pt x="241077" y="19584"/>
                  </a:lnTo>
                  <a:lnTo>
                    <a:pt x="214328" y="8910"/>
                  </a:lnTo>
                  <a:lnTo>
                    <a:pt x="178815" y="0"/>
                  </a:lnTo>
                  <a:lnTo>
                    <a:pt x="138739" y="5774"/>
                  </a:lnTo>
                  <a:lnTo>
                    <a:pt x="91376" y="13314"/>
                  </a:lnTo>
                  <a:lnTo>
                    <a:pt x="58586" y="22033"/>
                  </a:lnTo>
                  <a:lnTo>
                    <a:pt x="62230" y="313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9" name="object 69"/>
          <p:cNvGrpSpPr/>
          <p:nvPr/>
        </p:nvGrpSpPr>
        <p:grpSpPr>
          <a:xfrm>
            <a:off x="1042911" y="4496879"/>
            <a:ext cx="289560" cy="197485"/>
            <a:chOff x="1042911" y="4496879"/>
            <a:chExt cx="289560" cy="197485"/>
          </a:xfrm>
        </p:grpSpPr>
        <p:pic>
          <p:nvPicPr>
            <p:cNvPr id="70" name="object 70"/>
            <p:cNvPicPr/>
            <p:nvPr/>
          </p:nvPicPr>
          <p:blipFill>
            <a:blip r:embed="rId40" cstate="print"/>
            <a:stretch>
              <a:fillRect/>
            </a:stretch>
          </p:blipFill>
          <p:spPr>
            <a:xfrm>
              <a:off x="1047673" y="4501641"/>
              <a:ext cx="279984" cy="187959"/>
            </a:xfrm>
            <a:prstGeom prst="rect">
              <a:avLst/>
            </a:prstGeom>
          </p:spPr>
        </p:pic>
        <p:sp>
          <p:nvSpPr>
            <p:cNvPr id="71" name="object 71"/>
            <p:cNvSpPr/>
            <p:nvPr/>
          </p:nvSpPr>
          <p:spPr>
            <a:xfrm>
              <a:off x="1047673" y="4501641"/>
              <a:ext cx="280035" cy="187960"/>
            </a:xfrm>
            <a:custGeom>
              <a:avLst/>
              <a:gdLst/>
              <a:ahLst/>
              <a:cxnLst/>
              <a:rect l="l" t="t" r="r" b="b"/>
              <a:pathLst>
                <a:path w="280034" h="187960">
                  <a:moveTo>
                    <a:pt x="62217" y="31241"/>
                  </a:moveTo>
                  <a:lnTo>
                    <a:pt x="38283" y="36375"/>
                  </a:lnTo>
                  <a:lnTo>
                    <a:pt x="22364" y="43830"/>
                  </a:lnTo>
                  <a:lnTo>
                    <a:pt x="10818" y="55977"/>
                  </a:lnTo>
                  <a:lnTo>
                    <a:pt x="0" y="75183"/>
                  </a:lnTo>
                  <a:lnTo>
                    <a:pt x="10330" y="110505"/>
                  </a:lnTo>
                  <a:lnTo>
                    <a:pt x="24306" y="127634"/>
                  </a:lnTo>
                  <a:lnTo>
                    <a:pt x="51404" y="134191"/>
                  </a:lnTo>
                  <a:lnTo>
                    <a:pt x="101104" y="137794"/>
                  </a:lnTo>
                  <a:lnTo>
                    <a:pt x="105841" y="148099"/>
                  </a:lnTo>
                  <a:lnTo>
                    <a:pt x="138288" y="180084"/>
                  </a:lnTo>
                  <a:lnTo>
                    <a:pt x="171094" y="187959"/>
                  </a:lnTo>
                  <a:lnTo>
                    <a:pt x="227370" y="183989"/>
                  </a:lnTo>
                  <a:lnTo>
                    <a:pt x="253736" y="184102"/>
                  </a:lnTo>
                  <a:lnTo>
                    <a:pt x="264066" y="178333"/>
                  </a:lnTo>
                  <a:lnTo>
                    <a:pt x="272237" y="156717"/>
                  </a:lnTo>
                  <a:lnTo>
                    <a:pt x="259195" y="126101"/>
                  </a:lnTo>
                  <a:lnTo>
                    <a:pt x="249821" y="109616"/>
                  </a:lnTo>
                  <a:lnTo>
                    <a:pt x="253592" y="93156"/>
                  </a:lnTo>
                  <a:lnTo>
                    <a:pt x="279984" y="62610"/>
                  </a:lnTo>
                  <a:lnTo>
                    <a:pt x="261991" y="36093"/>
                  </a:lnTo>
                  <a:lnTo>
                    <a:pt x="241104" y="19542"/>
                  </a:lnTo>
                  <a:lnTo>
                    <a:pt x="214381" y="8872"/>
                  </a:lnTo>
                  <a:lnTo>
                    <a:pt x="178879" y="0"/>
                  </a:lnTo>
                  <a:lnTo>
                    <a:pt x="138778" y="5756"/>
                  </a:lnTo>
                  <a:lnTo>
                    <a:pt x="91387" y="13287"/>
                  </a:lnTo>
                  <a:lnTo>
                    <a:pt x="58576" y="21984"/>
                  </a:lnTo>
                  <a:lnTo>
                    <a:pt x="62217" y="3124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2" name="object 72"/>
          <p:cNvGrpSpPr/>
          <p:nvPr/>
        </p:nvGrpSpPr>
        <p:grpSpPr>
          <a:xfrm>
            <a:off x="1215834" y="4791392"/>
            <a:ext cx="289560" cy="198120"/>
            <a:chOff x="1215834" y="4791392"/>
            <a:chExt cx="289560" cy="198120"/>
          </a:xfrm>
        </p:grpSpPr>
        <p:pic>
          <p:nvPicPr>
            <p:cNvPr id="73" name="object 73"/>
            <p:cNvPicPr/>
            <p:nvPr/>
          </p:nvPicPr>
          <p:blipFill>
            <a:blip r:embed="rId41" cstate="print"/>
            <a:stretch>
              <a:fillRect/>
            </a:stretch>
          </p:blipFill>
          <p:spPr>
            <a:xfrm>
              <a:off x="1220597" y="4796154"/>
              <a:ext cx="280034" cy="188087"/>
            </a:xfrm>
            <a:prstGeom prst="rect">
              <a:avLst/>
            </a:prstGeom>
          </p:spPr>
        </p:pic>
        <p:sp>
          <p:nvSpPr>
            <p:cNvPr id="74" name="object 74"/>
            <p:cNvSpPr/>
            <p:nvPr/>
          </p:nvSpPr>
          <p:spPr>
            <a:xfrm>
              <a:off x="1220597" y="4796154"/>
              <a:ext cx="280035" cy="188595"/>
            </a:xfrm>
            <a:custGeom>
              <a:avLst/>
              <a:gdLst/>
              <a:ahLst/>
              <a:cxnLst/>
              <a:rect l="l" t="t" r="r" b="b"/>
              <a:pathLst>
                <a:path w="280034" h="188595">
                  <a:moveTo>
                    <a:pt x="62230" y="31369"/>
                  </a:moveTo>
                  <a:lnTo>
                    <a:pt x="38288" y="36502"/>
                  </a:lnTo>
                  <a:lnTo>
                    <a:pt x="22366" y="43957"/>
                  </a:lnTo>
                  <a:lnTo>
                    <a:pt x="10818" y="56104"/>
                  </a:lnTo>
                  <a:lnTo>
                    <a:pt x="0" y="75311"/>
                  </a:lnTo>
                  <a:lnTo>
                    <a:pt x="10330" y="110632"/>
                  </a:lnTo>
                  <a:lnTo>
                    <a:pt x="24304" y="127762"/>
                  </a:lnTo>
                  <a:lnTo>
                    <a:pt x="51399" y="134318"/>
                  </a:lnTo>
                  <a:lnTo>
                    <a:pt x="101091" y="137922"/>
                  </a:lnTo>
                  <a:lnTo>
                    <a:pt x="105814" y="148226"/>
                  </a:lnTo>
                  <a:lnTo>
                    <a:pt x="138279" y="180211"/>
                  </a:lnTo>
                  <a:lnTo>
                    <a:pt x="171069" y="188087"/>
                  </a:lnTo>
                  <a:lnTo>
                    <a:pt x="227333" y="184116"/>
                  </a:lnTo>
                  <a:lnTo>
                    <a:pt x="253714" y="184229"/>
                  </a:lnTo>
                  <a:lnTo>
                    <a:pt x="264044" y="178460"/>
                  </a:lnTo>
                  <a:lnTo>
                    <a:pt x="272161" y="156845"/>
                  </a:lnTo>
                  <a:lnTo>
                    <a:pt x="259193" y="126228"/>
                  </a:lnTo>
                  <a:lnTo>
                    <a:pt x="249856" y="109743"/>
                  </a:lnTo>
                  <a:lnTo>
                    <a:pt x="253640" y="93283"/>
                  </a:lnTo>
                  <a:lnTo>
                    <a:pt x="280034" y="62738"/>
                  </a:lnTo>
                  <a:lnTo>
                    <a:pt x="262022" y="36218"/>
                  </a:lnTo>
                  <a:lnTo>
                    <a:pt x="241093" y="19653"/>
                  </a:lnTo>
                  <a:lnTo>
                    <a:pt x="214330" y="8945"/>
                  </a:lnTo>
                  <a:lnTo>
                    <a:pt x="178815" y="0"/>
                  </a:lnTo>
                  <a:lnTo>
                    <a:pt x="138735" y="5830"/>
                  </a:lnTo>
                  <a:lnTo>
                    <a:pt x="91366" y="13398"/>
                  </a:lnTo>
                  <a:lnTo>
                    <a:pt x="58575" y="22109"/>
                  </a:lnTo>
                  <a:lnTo>
                    <a:pt x="62230" y="3136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5" name="object 75"/>
          <p:cNvGrpSpPr/>
          <p:nvPr/>
        </p:nvGrpSpPr>
        <p:grpSpPr>
          <a:xfrm>
            <a:off x="1379982" y="4403064"/>
            <a:ext cx="2548890" cy="1509395"/>
            <a:chOff x="1379982" y="4403064"/>
            <a:chExt cx="2548890" cy="1509395"/>
          </a:xfrm>
        </p:grpSpPr>
        <p:sp>
          <p:nvSpPr>
            <p:cNvPr id="76" name="object 76"/>
            <p:cNvSpPr/>
            <p:nvPr/>
          </p:nvSpPr>
          <p:spPr>
            <a:xfrm>
              <a:off x="1379982" y="5103621"/>
              <a:ext cx="1953895" cy="808990"/>
            </a:xfrm>
            <a:custGeom>
              <a:avLst/>
              <a:gdLst/>
              <a:ahLst/>
              <a:cxnLst/>
              <a:rect l="l" t="t" r="r" b="b"/>
              <a:pathLst>
                <a:path w="1953895" h="808989">
                  <a:moveTo>
                    <a:pt x="497332" y="595312"/>
                  </a:moveTo>
                  <a:lnTo>
                    <a:pt x="487311" y="552577"/>
                  </a:lnTo>
                  <a:lnTo>
                    <a:pt x="477901" y="512356"/>
                  </a:lnTo>
                  <a:lnTo>
                    <a:pt x="455942" y="530631"/>
                  </a:lnTo>
                  <a:lnTo>
                    <a:pt x="14732" y="0"/>
                  </a:lnTo>
                  <a:lnTo>
                    <a:pt x="0" y="12065"/>
                  </a:lnTo>
                  <a:lnTo>
                    <a:pt x="441312" y="542798"/>
                  </a:lnTo>
                  <a:lnTo>
                    <a:pt x="419354" y="561073"/>
                  </a:lnTo>
                  <a:lnTo>
                    <a:pt x="497332" y="595312"/>
                  </a:lnTo>
                  <a:close/>
                </a:path>
                <a:path w="1953895" h="808989">
                  <a:moveTo>
                    <a:pt x="1953387" y="319913"/>
                  </a:moveTo>
                  <a:lnTo>
                    <a:pt x="1939785" y="306578"/>
                  </a:lnTo>
                  <a:lnTo>
                    <a:pt x="1511160" y="747153"/>
                  </a:lnTo>
                  <a:lnTo>
                    <a:pt x="1490726" y="727265"/>
                  </a:lnTo>
                  <a:lnTo>
                    <a:pt x="1464818" y="808443"/>
                  </a:lnTo>
                  <a:lnTo>
                    <a:pt x="1545336" y="780389"/>
                  </a:lnTo>
                  <a:lnTo>
                    <a:pt x="1534210" y="769569"/>
                  </a:lnTo>
                  <a:lnTo>
                    <a:pt x="1524850" y="760476"/>
                  </a:lnTo>
                  <a:lnTo>
                    <a:pt x="1953387" y="31991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7" name="object 77"/>
            <p:cNvPicPr/>
            <p:nvPr/>
          </p:nvPicPr>
          <p:blipFill>
            <a:blip r:embed="rId42" cstate="print"/>
            <a:stretch>
              <a:fillRect/>
            </a:stretch>
          </p:blipFill>
          <p:spPr>
            <a:xfrm>
              <a:off x="2173224" y="4669548"/>
              <a:ext cx="1086599" cy="719315"/>
            </a:xfrm>
            <a:prstGeom prst="rect">
              <a:avLst/>
            </a:prstGeom>
          </p:spPr>
        </p:pic>
        <p:sp>
          <p:nvSpPr>
            <p:cNvPr id="78" name="object 78"/>
            <p:cNvSpPr/>
            <p:nvPr/>
          </p:nvSpPr>
          <p:spPr>
            <a:xfrm>
              <a:off x="2239645" y="4714747"/>
              <a:ext cx="956310" cy="588645"/>
            </a:xfrm>
            <a:custGeom>
              <a:avLst/>
              <a:gdLst/>
              <a:ahLst/>
              <a:cxnLst/>
              <a:rect l="l" t="t" r="r" b="b"/>
              <a:pathLst>
                <a:path w="956310" h="588645">
                  <a:moveTo>
                    <a:pt x="0" y="378206"/>
                  </a:moveTo>
                  <a:lnTo>
                    <a:pt x="4262" y="391985"/>
                  </a:lnTo>
                  <a:lnTo>
                    <a:pt x="6953" y="406145"/>
                  </a:lnTo>
                  <a:lnTo>
                    <a:pt x="10358" y="419925"/>
                  </a:lnTo>
                  <a:lnTo>
                    <a:pt x="45972" y="456685"/>
                  </a:lnTo>
                  <a:lnTo>
                    <a:pt x="88465" y="475622"/>
                  </a:lnTo>
                  <a:lnTo>
                    <a:pt x="137345" y="489913"/>
                  </a:lnTo>
                  <a:lnTo>
                    <a:pt x="185720" y="500101"/>
                  </a:lnTo>
                  <a:lnTo>
                    <a:pt x="226694" y="506729"/>
                  </a:lnTo>
                  <a:lnTo>
                    <a:pt x="247905" y="501259"/>
                  </a:lnTo>
                  <a:lnTo>
                    <a:pt x="268843" y="496014"/>
                  </a:lnTo>
                  <a:lnTo>
                    <a:pt x="289756" y="491174"/>
                  </a:lnTo>
                  <a:lnTo>
                    <a:pt x="310896" y="486918"/>
                  </a:lnTo>
                  <a:lnTo>
                    <a:pt x="347872" y="467461"/>
                  </a:lnTo>
                  <a:lnTo>
                    <a:pt x="387731" y="448992"/>
                  </a:lnTo>
                  <a:lnTo>
                    <a:pt x="429017" y="432500"/>
                  </a:lnTo>
                  <a:lnTo>
                    <a:pt x="470281" y="418972"/>
                  </a:lnTo>
                  <a:lnTo>
                    <a:pt x="534574" y="446500"/>
                  </a:lnTo>
                  <a:lnTo>
                    <a:pt x="596011" y="479551"/>
                  </a:lnTo>
                  <a:lnTo>
                    <a:pt x="603486" y="510772"/>
                  </a:lnTo>
                  <a:lnTo>
                    <a:pt x="601519" y="540527"/>
                  </a:lnTo>
                  <a:lnTo>
                    <a:pt x="588385" y="566973"/>
                  </a:lnTo>
                  <a:lnTo>
                    <a:pt x="562356" y="588263"/>
                  </a:lnTo>
                  <a:lnTo>
                    <a:pt x="523401" y="557139"/>
                  </a:lnTo>
                  <a:lnTo>
                    <a:pt x="510317" y="493125"/>
                  </a:lnTo>
                  <a:lnTo>
                    <a:pt x="546933" y="426359"/>
                  </a:lnTo>
                  <a:lnTo>
                    <a:pt x="570103" y="391794"/>
                  </a:lnTo>
                  <a:lnTo>
                    <a:pt x="575671" y="337671"/>
                  </a:lnTo>
                  <a:lnTo>
                    <a:pt x="560355" y="305323"/>
                  </a:lnTo>
                  <a:lnTo>
                    <a:pt x="522704" y="287478"/>
                  </a:lnTo>
                  <a:lnTo>
                    <a:pt x="461263" y="276859"/>
                  </a:lnTo>
                  <a:lnTo>
                    <a:pt x="434042" y="281864"/>
                  </a:lnTo>
                  <a:lnTo>
                    <a:pt x="406844" y="287274"/>
                  </a:lnTo>
                  <a:lnTo>
                    <a:pt x="379646" y="292683"/>
                  </a:lnTo>
                  <a:lnTo>
                    <a:pt x="352425" y="297688"/>
                  </a:lnTo>
                  <a:lnTo>
                    <a:pt x="284017" y="295427"/>
                  </a:lnTo>
                  <a:lnTo>
                    <a:pt x="239933" y="293654"/>
                  </a:lnTo>
                  <a:lnTo>
                    <a:pt x="209961" y="286852"/>
                  </a:lnTo>
                  <a:lnTo>
                    <a:pt x="183890" y="269504"/>
                  </a:lnTo>
                  <a:lnTo>
                    <a:pt x="151511" y="236093"/>
                  </a:lnTo>
                  <a:lnTo>
                    <a:pt x="144627" y="215173"/>
                  </a:lnTo>
                  <a:lnTo>
                    <a:pt x="136159" y="195516"/>
                  </a:lnTo>
                  <a:lnTo>
                    <a:pt x="126954" y="176049"/>
                  </a:lnTo>
                  <a:lnTo>
                    <a:pt x="117856" y="155701"/>
                  </a:lnTo>
                  <a:lnTo>
                    <a:pt x="119245" y="127839"/>
                  </a:lnTo>
                  <a:lnTo>
                    <a:pt x="120015" y="99774"/>
                  </a:lnTo>
                  <a:lnTo>
                    <a:pt x="134747" y="46989"/>
                  </a:lnTo>
                  <a:lnTo>
                    <a:pt x="183308" y="16398"/>
                  </a:lnTo>
                  <a:lnTo>
                    <a:pt x="243586" y="0"/>
                  </a:lnTo>
                  <a:lnTo>
                    <a:pt x="283116" y="9566"/>
                  </a:lnTo>
                  <a:lnTo>
                    <a:pt x="319706" y="20335"/>
                  </a:lnTo>
                  <a:lnTo>
                    <a:pt x="355796" y="31128"/>
                  </a:lnTo>
                  <a:lnTo>
                    <a:pt x="393827" y="40766"/>
                  </a:lnTo>
                  <a:lnTo>
                    <a:pt x="400464" y="45612"/>
                  </a:lnTo>
                  <a:lnTo>
                    <a:pt x="406828" y="50672"/>
                  </a:lnTo>
                  <a:lnTo>
                    <a:pt x="413168" y="55733"/>
                  </a:lnTo>
                  <a:lnTo>
                    <a:pt x="419735" y="60578"/>
                  </a:lnTo>
                  <a:lnTo>
                    <a:pt x="434222" y="68790"/>
                  </a:lnTo>
                  <a:lnTo>
                    <a:pt x="450865" y="77692"/>
                  </a:lnTo>
                  <a:lnTo>
                    <a:pt x="464579" y="84832"/>
                  </a:lnTo>
                  <a:lnTo>
                    <a:pt x="470281" y="87756"/>
                  </a:lnTo>
                  <a:lnTo>
                    <a:pt x="495748" y="112331"/>
                  </a:lnTo>
                  <a:lnTo>
                    <a:pt x="524382" y="129381"/>
                  </a:lnTo>
                  <a:lnTo>
                    <a:pt x="557399" y="140763"/>
                  </a:lnTo>
                  <a:lnTo>
                    <a:pt x="596011" y="148335"/>
                  </a:lnTo>
                  <a:lnTo>
                    <a:pt x="635756" y="145648"/>
                  </a:lnTo>
                  <a:lnTo>
                    <a:pt x="687197" y="141694"/>
                  </a:lnTo>
                  <a:lnTo>
                    <a:pt x="743886" y="139588"/>
                  </a:lnTo>
                  <a:lnTo>
                    <a:pt x="799380" y="142446"/>
                  </a:lnTo>
                  <a:lnTo>
                    <a:pt x="847232" y="153383"/>
                  </a:lnTo>
                  <a:lnTo>
                    <a:pt x="880999" y="175513"/>
                  </a:lnTo>
                  <a:lnTo>
                    <a:pt x="895871" y="204964"/>
                  </a:lnTo>
                  <a:lnTo>
                    <a:pt x="915209" y="230997"/>
                  </a:lnTo>
                  <a:lnTo>
                    <a:pt x="936238" y="256434"/>
                  </a:lnTo>
                  <a:lnTo>
                    <a:pt x="956182" y="284099"/>
                  </a:lnTo>
                  <a:lnTo>
                    <a:pt x="940696" y="327642"/>
                  </a:lnTo>
                  <a:lnTo>
                    <a:pt x="920591" y="361648"/>
                  </a:lnTo>
                  <a:lnTo>
                    <a:pt x="888817" y="387201"/>
                  </a:lnTo>
                  <a:lnTo>
                    <a:pt x="838327" y="405383"/>
                  </a:lnTo>
                  <a:lnTo>
                    <a:pt x="819096" y="392130"/>
                  </a:lnTo>
                  <a:lnTo>
                    <a:pt x="803163" y="378698"/>
                  </a:lnTo>
                  <a:lnTo>
                    <a:pt x="786016" y="366861"/>
                  </a:lnTo>
                  <a:lnTo>
                    <a:pt x="763143" y="358394"/>
                  </a:lnTo>
                  <a:lnTo>
                    <a:pt x="732240" y="321141"/>
                  </a:lnTo>
                  <a:lnTo>
                    <a:pt x="723661" y="282209"/>
                  </a:lnTo>
                  <a:lnTo>
                    <a:pt x="741300" y="247397"/>
                  </a:lnTo>
                  <a:lnTo>
                    <a:pt x="789051" y="222503"/>
                  </a:lnTo>
                  <a:lnTo>
                    <a:pt x="807519" y="206922"/>
                  </a:lnTo>
                  <a:lnTo>
                    <a:pt x="820975" y="192627"/>
                  </a:lnTo>
                  <a:lnTo>
                    <a:pt x="830788" y="176569"/>
                  </a:lnTo>
                  <a:lnTo>
                    <a:pt x="838327" y="155701"/>
                  </a:lnTo>
                  <a:lnTo>
                    <a:pt x="798746" y="114016"/>
                  </a:lnTo>
                  <a:lnTo>
                    <a:pt x="764762" y="86439"/>
                  </a:lnTo>
                  <a:lnTo>
                    <a:pt x="723491" y="66315"/>
                  </a:lnTo>
                  <a:lnTo>
                    <a:pt x="662051" y="46989"/>
                  </a:lnTo>
                  <a:lnTo>
                    <a:pt x="612330" y="50170"/>
                  </a:lnTo>
                  <a:lnTo>
                    <a:pt x="565657" y="54435"/>
                  </a:lnTo>
                  <a:lnTo>
                    <a:pt x="521176" y="63581"/>
                  </a:lnTo>
                  <a:lnTo>
                    <a:pt x="478028" y="81406"/>
                  </a:lnTo>
                  <a:lnTo>
                    <a:pt x="469715" y="93055"/>
                  </a:lnTo>
                  <a:lnTo>
                    <a:pt x="460771" y="104584"/>
                  </a:lnTo>
                  <a:lnTo>
                    <a:pt x="452042" y="116304"/>
                  </a:lnTo>
                  <a:lnTo>
                    <a:pt x="444373" y="128524"/>
                  </a:lnTo>
                  <a:lnTo>
                    <a:pt x="431563" y="164488"/>
                  </a:lnTo>
                  <a:lnTo>
                    <a:pt x="424195" y="202311"/>
                  </a:lnTo>
                  <a:lnTo>
                    <a:pt x="416565" y="240323"/>
                  </a:lnTo>
                  <a:lnTo>
                    <a:pt x="402971" y="276859"/>
                  </a:lnTo>
                  <a:lnTo>
                    <a:pt x="395299" y="289093"/>
                  </a:lnTo>
                  <a:lnTo>
                    <a:pt x="386556" y="300910"/>
                  </a:lnTo>
                  <a:lnTo>
                    <a:pt x="377574" y="312703"/>
                  </a:lnTo>
                  <a:lnTo>
                    <a:pt x="369188" y="324865"/>
                  </a:lnTo>
                  <a:lnTo>
                    <a:pt x="360699" y="369131"/>
                  </a:lnTo>
                  <a:lnTo>
                    <a:pt x="347853" y="400764"/>
                  </a:lnTo>
                  <a:lnTo>
                    <a:pt x="320432" y="423181"/>
                  </a:lnTo>
                  <a:lnTo>
                    <a:pt x="268224" y="439800"/>
                  </a:lnTo>
                  <a:lnTo>
                    <a:pt x="239254" y="454755"/>
                  </a:lnTo>
                  <a:lnTo>
                    <a:pt x="215249" y="463613"/>
                  </a:lnTo>
                  <a:lnTo>
                    <a:pt x="188553" y="468947"/>
                  </a:lnTo>
                  <a:lnTo>
                    <a:pt x="151511" y="473328"/>
                  </a:lnTo>
                  <a:lnTo>
                    <a:pt x="114436" y="467570"/>
                  </a:lnTo>
                  <a:lnTo>
                    <a:pt x="108188" y="466502"/>
                  </a:lnTo>
                  <a:lnTo>
                    <a:pt x="106773" y="463863"/>
                  </a:lnTo>
                  <a:lnTo>
                    <a:pt x="84200" y="453389"/>
                  </a:lnTo>
                  <a:lnTo>
                    <a:pt x="76884" y="450973"/>
                  </a:lnTo>
                  <a:lnTo>
                    <a:pt x="68341" y="448627"/>
                  </a:lnTo>
                  <a:lnTo>
                    <a:pt x="61251" y="446853"/>
                  </a:lnTo>
                  <a:lnTo>
                    <a:pt x="58293" y="446150"/>
                  </a:lnTo>
                </a:path>
              </a:pathLst>
            </a:custGeom>
            <a:ln w="50800">
              <a:solidFill>
                <a:srgbClr val="846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9" name="object 79"/>
            <p:cNvSpPr/>
            <p:nvPr/>
          </p:nvSpPr>
          <p:spPr>
            <a:xfrm>
              <a:off x="1646415" y="4678298"/>
              <a:ext cx="1027430" cy="1189990"/>
            </a:xfrm>
            <a:custGeom>
              <a:avLst/>
              <a:gdLst/>
              <a:ahLst/>
              <a:cxnLst/>
              <a:rect l="l" t="t" r="r" b="b"/>
              <a:pathLst>
                <a:path w="1027430" h="1189989">
                  <a:moveTo>
                    <a:pt x="77355" y="0"/>
                  </a:moveTo>
                  <a:lnTo>
                    <a:pt x="266" y="36449"/>
                  </a:lnTo>
                  <a:lnTo>
                    <a:pt x="75704" y="76200"/>
                  </a:lnTo>
                  <a:lnTo>
                    <a:pt x="76314" y="47650"/>
                  </a:lnTo>
                  <a:lnTo>
                    <a:pt x="76733" y="28600"/>
                  </a:lnTo>
                  <a:lnTo>
                    <a:pt x="76733" y="28321"/>
                  </a:lnTo>
                  <a:lnTo>
                    <a:pt x="77355" y="0"/>
                  </a:lnTo>
                  <a:close/>
                </a:path>
                <a:path w="1027430" h="1189989">
                  <a:moveTo>
                    <a:pt x="855218" y="294386"/>
                  </a:moveTo>
                  <a:lnTo>
                    <a:pt x="807351" y="294386"/>
                  </a:lnTo>
                  <a:lnTo>
                    <a:pt x="794613" y="294386"/>
                  </a:lnTo>
                  <a:lnTo>
                    <a:pt x="793635" y="322453"/>
                  </a:lnTo>
                  <a:lnTo>
                    <a:pt x="855218" y="294386"/>
                  </a:lnTo>
                  <a:close/>
                </a:path>
                <a:path w="1027430" h="1189989">
                  <a:moveTo>
                    <a:pt x="871105" y="287147"/>
                  </a:moveTo>
                  <a:lnTo>
                    <a:pt x="796302" y="246380"/>
                  </a:lnTo>
                  <a:lnTo>
                    <a:pt x="795299" y="274891"/>
                  </a:lnTo>
                  <a:lnTo>
                    <a:pt x="647" y="246253"/>
                  </a:lnTo>
                  <a:lnTo>
                    <a:pt x="0" y="265303"/>
                  </a:lnTo>
                  <a:lnTo>
                    <a:pt x="794626" y="293928"/>
                  </a:lnTo>
                  <a:lnTo>
                    <a:pt x="807364" y="293928"/>
                  </a:lnTo>
                  <a:lnTo>
                    <a:pt x="856221" y="293928"/>
                  </a:lnTo>
                  <a:lnTo>
                    <a:pt x="871105" y="287147"/>
                  </a:lnTo>
                  <a:close/>
                </a:path>
                <a:path w="1027430" h="1189989">
                  <a:moveTo>
                    <a:pt x="871359" y="45720"/>
                  </a:moveTo>
                  <a:lnTo>
                    <a:pt x="76733" y="28600"/>
                  </a:lnTo>
                  <a:lnTo>
                    <a:pt x="76365" y="45720"/>
                  </a:lnTo>
                  <a:lnTo>
                    <a:pt x="76314" y="47650"/>
                  </a:lnTo>
                  <a:lnTo>
                    <a:pt x="870851" y="64770"/>
                  </a:lnTo>
                  <a:lnTo>
                    <a:pt x="871296" y="47650"/>
                  </a:lnTo>
                  <a:lnTo>
                    <a:pt x="871359" y="45720"/>
                  </a:lnTo>
                  <a:close/>
                </a:path>
                <a:path w="1027430" h="1189989">
                  <a:moveTo>
                    <a:pt x="1027379" y="1113751"/>
                  </a:moveTo>
                  <a:lnTo>
                    <a:pt x="998842" y="1113751"/>
                  </a:lnTo>
                  <a:lnTo>
                    <a:pt x="997978" y="588137"/>
                  </a:lnTo>
                  <a:lnTo>
                    <a:pt x="997978" y="588010"/>
                  </a:lnTo>
                  <a:lnTo>
                    <a:pt x="978928" y="588137"/>
                  </a:lnTo>
                  <a:lnTo>
                    <a:pt x="979792" y="1113751"/>
                  </a:lnTo>
                  <a:lnTo>
                    <a:pt x="951242" y="1113751"/>
                  </a:lnTo>
                  <a:lnTo>
                    <a:pt x="989469" y="1189888"/>
                  </a:lnTo>
                  <a:lnTo>
                    <a:pt x="1021067" y="1126413"/>
                  </a:lnTo>
                  <a:lnTo>
                    <a:pt x="1027379" y="11137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0" name="object 80"/>
            <p:cNvPicPr/>
            <p:nvPr/>
          </p:nvPicPr>
          <p:blipFill>
            <a:blip r:embed="rId43" cstate="print"/>
            <a:stretch>
              <a:fillRect/>
            </a:stretch>
          </p:blipFill>
          <p:spPr>
            <a:xfrm>
              <a:off x="2931287" y="5166105"/>
              <a:ext cx="280035" cy="188087"/>
            </a:xfrm>
            <a:prstGeom prst="rect">
              <a:avLst/>
            </a:prstGeom>
          </p:spPr>
        </p:pic>
        <p:sp>
          <p:nvSpPr>
            <p:cNvPr id="81" name="object 81"/>
            <p:cNvSpPr/>
            <p:nvPr/>
          </p:nvSpPr>
          <p:spPr>
            <a:xfrm>
              <a:off x="2931287" y="5166105"/>
              <a:ext cx="280035" cy="188595"/>
            </a:xfrm>
            <a:custGeom>
              <a:avLst/>
              <a:gdLst/>
              <a:ahLst/>
              <a:cxnLst/>
              <a:rect l="l" t="t" r="r" b="b"/>
              <a:pathLst>
                <a:path w="280035" h="188595">
                  <a:moveTo>
                    <a:pt x="62230" y="31369"/>
                  </a:moveTo>
                  <a:lnTo>
                    <a:pt x="38308" y="36429"/>
                  </a:lnTo>
                  <a:lnTo>
                    <a:pt x="22399" y="43846"/>
                  </a:lnTo>
                  <a:lnTo>
                    <a:pt x="10848" y="55979"/>
                  </a:lnTo>
                  <a:lnTo>
                    <a:pt x="0" y="75184"/>
                  </a:lnTo>
                  <a:lnTo>
                    <a:pt x="10366" y="110561"/>
                  </a:lnTo>
                  <a:lnTo>
                    <a:pt x="24352" y="127698"/>
                  </a:lnTo>
                  <a:lnTo>
                    <a:pt x="51434" y="134262"/>
                  </a:lnTo>
                  <a:lnTo>
                    <a:pt x="101092" y="137922"/>
                  </a:lnTo>
                  <a:lnTo>
                    <a:pt x="105886" y="148171"/>
                  </a:lnTo>
                  <a:lnTo>
                    <a:pt x="138279" y="180103"/>
                  </a:lnTo>
                  <a:lnTo>
                    <a:pt x="171069" y="188087"/>
                  </a:lnTo>
                  <a:lnTo>
                    <a:pt x="227389" y="184042"/>
                  </a:lnTo>
                  <a:lnTo>
                    <a:pt x="253777" y="184118"/>
                  </a:lnTo>
                  <a:lnTo>
                    <a:pt x="264116" y="178335"/>
                  </a:lnTo>
                  <a:lnTo>
                    <a:pt x="272288" y="156718"/>
                  </a:lnTo>
                  <a:lnTo>
                    <a:pt x="259246" y="126172"/>
                  </a:lnTo>
                  <a:lnTo>
                    <a:pt x="249872" y="109712"/>
                  </a:lnTo>
                  <a:lnTo>
                    <a:pt x="253642" y="93227"/>
                  </a:lnTo>
                  <a:lnTo>
                    <a:pt x="280035" y="62611"/>
                  </a:lnTo>
                  <a:lnTo>
                    <a:pt x="262024" y="36111"/>
                  </a:lnTo>
                  <a:lnTo>
                    <a:pt x="241109" y="19589"/>
                  </a:lnTo>
                  <a:lnTo>
                    <a:pt x="214383" y="8925"/>
                  </a:lnTo>
                  <a:lnTo>
                    <a:pt x="178943" y="0"/>
                  </a:lnTo>
                  <a:lnTo>
                    <a:pt x="138793" y="5758"/>
                  </a:lnTo>
                  <a:lnTo>
                    <a:pt x="91392" y="13303"/>
                  </a:lnTo>
                  <a:lnTo>
                    <a:pt x="58588" y="22038"/>
                  </a:lnTo>
                  <a:lnTo>
                    <a:pt x="62230" y="3136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2" name="object 82"/>
            <p:cNvPicPr/>
            <p:nvPr/>
          </p:nvPicPr>
          <p:blipFill>
            <a:blip r:embed="rId44" cstate="print"/>
            <a:stretch>
              <a:fillRect/>
            </a:stretch>
          </p:blipFill>
          <p:spPr>
            <a:xfrm>
              <a:off x="1893824" y="5216270"/>
              <a:ext cx="279907" cy="188087"/>
            </a:xfrm>
            <a:prstGeom prst="rect">
              <a:avLst/>
            </a:prstGeom>
          </p:spPr>
        </p:pic>
        <p:sp>
          <p:nvSpPr>
            <p:cNvPr id="83" name="object 83"/>
            <p:cNvSpPr/>
            <p:nvPr/>
          </p:nvSpPr>
          <p:spPr>
            <a:xfrm>
              <a:off x="1893824" y="5216270"/>
              <a:ext cx="280035" cy="188595"/>
            </a:xfrm>
            <a:custGeom>
              <a:avLst/>
              <a:gdLst/>
              <a:ahLst/>
              <a:cxnLst/>
              <a:rect l="l" t="t" r="r" b="b"/>
              <a:pathLst>
                <a:path w="280035" h="188595">
                  <a:moveTo>
                    <a:pt x="62102" y="31241"/>
                  </a:moveTo>
                  <a:lnTo>
                    <a:pt x="38183" y="36375"/>
                  </a:lnTo>
                  <a:lnTo>
                    <a:pt x="22288" y="43830"/>
                  </a:lnTo>
                  <a:lnTo>
                    <a:pt x="10775" y="55977"/>
                  </a:lnTo>
                  <a:lnTo>
                    <a:pt x="0" y="75183"/>
                  </a:lnTo>
                  <a:lnTo>
                    <a:pt x="10294" y="110561"/>
                  </a:lnTo>
                  <a:lnTo>
                    <a:pt x="24256" y="127698"/>
                  </a:lnTo>
                  <a:lnTo>
                    <a:pt x="51363" y="134262"/>
                  </a:lnTo>
                  <a:lnTo>
                    <a:pt x="101092" y="137921"/>
                  </a:lnTo>
                  <a:lnTo>
                    <a:pt x="105812" y="148153"/>
                  </a:lnTo>
                  <a:lnTo>
                    <a:pt x="138225" y="180103"/>
                  </a:lnTo>
                  <a:lnTo>
                    <a:pt x="171069" y="188086"/>
                  </a:lnTo>
                  <a:lnTo>
                    <a:pt x="227316" y="184042"/>
                  </a:lnTo>
                  <a:lnTo>
                    <a:pt x="253666" y="184118"/>
                  </a:lnTo>
                  <a:lnTo>
                    <a:pt x="263991" y="178335"/>
                  </a:lnTo>
                  <a:lnTo>
                    <a:pt x="272161" y="156717"/>
                  </a:lnTo>
                  <a:lnTo>
                    <a:pt x="259119" y="126118"/>
                  </a:lnTo>
                  <a:lnTo>
                    <a:pt x="249745" y="109664"/>
                  </a:lnTo>
                  <a:lnTo>
                    <a:pt x="253515" y="93210"/>
                  </a:lnTo>
                  <a:lnTo>
                    <a:pt x="279907" y="62610"/>
                  </a:lnTo>
                  <a:lnTo>
                    <a:pt x="261915" y="36093"/>
                  </a:lnTo>
                  <a:lnTo>
                    <a:pt x="241030" y="19542"/>
                  </a:lnTo>
                  <a:lnTo>
                    <a:pt x="214310" y="8872"/>
                  </a:lnTo>
                  <a:lnTo>
                    <a:pt x="178815" y="0"/>
                  </a:lnTo>
                  <a:lnTo>
                    <a:pt x="138719" y="5756"/>
                  </a:lnTo>
                  <a:lnTo>
                    <a:pt x="91312" y="13287"/>
                  </a:lnTo>
                  <a:lnTo>
                    <a:pt x="58479" y="21984"/>
                  </a:lnTo>
                  <a:lnTo>
                    <a:pt x="62102" y="31241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4" name="object 84"/>
            <p:cNvPicPr/>
            <p:nvPr/>
          </p:nvPicPr>
          <p:blipFill>
            <a:blip r:embed="rId45" cstate="print"/>
            <a:stretch>
              <a:fillRect/>
            </a:stretch>
          </p:blipFill>
          <p:spPr>
            <a:xfrm>
              <a:off x="2338451" y="5324526"/>
              <a:ext cx="109093" cy="86054"/>
            </a:xfrm>
            <a:prstGeom prst="rect">
              <a:avLst/>
            </a:prstGeom>
          </p:spPr>
        </p:pic>
        <p:pic>
          <p:nvPicPr>
            <p:cNvPr id="85" name="object 85"/>
            <p:cNvPicPr/>
            <p:nvPr/>
          </p:nvPicPr>
          <p:blipFill>
            <a:blip r:embed="rId46" cstate="print"/>
            <a:stretch>
              <a:fillRect/>
            </a:stretch>
          </p:blipFill>
          <p:spPr>
            <a:xfrm>
              <a:off x="2333688" y="5319764"/>
              <a:ext cx="118618" cy="95579"/>
            </a:xfrm>
            <a:prstGeom prst="rect">
              <a:avLst/>
            </a:prstGeom>
          </p:spPr>
        </p:pic>
        <p:sp>
          <p:nvSpPr>
            <p:cNvPr id="86" name="object 86"/>
            <p:cNvSpPr/>
            <p:nvPr/>
          </p:nvSpPr>
          <p:spPr>
            <a:xfrm>
              <a:off x="2380361" y="4403064"/>
              <a:ext cx="1548765" cy="224154"/>
            </a:xfrm>
            <a:custGeom>
              <a:avLst/>
              <a:gdLst/>
              <a:ahLst/>
              <a:cxnLst/>
              <a:rect l="l" t="t" r="r" b="b"/>
              <a:pathLst>
                <a:path w="1548764" h="224154">
                  <a:moveTo>
                    <a:pt x="1548511" y="0"/>
                  </a:moveTo>
                  <a:lnTo>
                    <a:pt x="0" y="0"/>
                  </a:lnTo>
                  <a:lnTo>
                    <a:pt x="0" y="223926"/>
                  </a:lnTo>
                  <a:lnTo>
                    <a:pt x="1548511" y="223926"/>
                  </a:lnTo>
                  <a:lnTo>
                    <a:pt x="154851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7" name="object 87"/>
          <p:cNvSpPr txBox="1"/>
          <p:nvPr/>
        </p:nvSpPr>
        <p:spPr>
          <a:xfrm>
            <a:off x="3326510" y="4764900"/>
            <a:ext cx="2598420" cy="40132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873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05"/>
              </a:spcBef>
            </a:pPr>
            <a:r>
              <a:rPr sz="1800" b="1" dirty="0">
                <a:solidFill>
                  <a:srgbClr val="567192"/>
                </a:solidFill>
                <a:latin typeface="Times New Roman"/>
                <a:cs typeface="Times New Roman"/>
              </a:rPr>
              <a:t>Soil</a:t>
            </a:r>
            <a:r>
              <a:rPr sz="1800" b="1" spc="-30" dirty="0">
                <a:solidFill>
                  <a:srgbClr val="567192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567192"/>
                </a:solidFill>
                <a:latin typeface="Times New Roman"/>
                <a:cs typeface="Times New Roman"/>
              </a:rPr>
              <a:t>Specific</a:t>
            </a:r>
            <a:r>
              <a:rPr sz="1800" b="1" spc="-25" dirty="0">
                <a:solidFill>
                  <a:srgbClr val="567192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567192"/>
                </a:solidFill>
                <a:latin typeface="Times New Roman"/>
                <a:cs typeface="Times New Roman"/>
              </a:rPr>
              <a:t>Polymer</a:t>
            </a:r>
            <a:endParaRPr sz="1800">
              <a:latin typeface="Times New Roman"/>
              <a:cs typeface="Times New Roman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405632" y="5065521"/>
            <a:ext cx="217360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67192"/>
                </a:solidFill>
                <a:latin typeface="Times New Roman"/>
                <a:cs typeface="Times New Roman"/>
              </a:rPr>
              <a:t>(must</a:t>
            </a:r>
            <a:r>
              <a:rPr sz="1800" b="1" spc="-15" dirty="0">
                <a:solidFill>
                  <a:srgbClr val="567192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567192"/>
                </a:solidFill>
                <a:latin typeface="Times New Roman"/>
                <a:cs typeface="Times New Roman"/>
              </a:rPr>
              <a:t>be</a:t>
            </a:r>
            <a:r>
              <a:rPr sz="1800" b="1" spc="-15" dirty="0">
                <a:solidFill>
                  <a:srgbClr val="567192"/>
                </a:solidFill>
                <a:latin typeface="Times New Roman"/>
                <a:cs typeface="Times New Roman"/>
              </a:rPr>
              <a:t> </a:t>
            </a:r>
            <a:r>
              <a:rPr sz="1800" b="1" dirty="0">
                <a:solidFill>
                  <a:srgbClr val="567192"/>
                </a:solidFill>
                <a:latin typeface="Times New Roman"/>
                <a:cs typeface="Times New Roman"/>
              </a:rPr>
              <a:t>tested</a:t>
            </a:r>
            <a:r>
              <a:rPr sz="1800" b="1" spc="-30" dirty="0">
                <a:solidFill>
                  <a:srgbClr val="567192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567192"/>
                </a:solidFill>
                <a:latin typeface="Times New Roman"/>
                <a:cs typeface="Times New Roman"/>
              </a:rPr>
              <a:t>before</a:t>
            </a: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567192"/>
                </a:solidFill>
                <a:latin typeface="Times New Roman"/>
                <a:cs typeface="Times New Roman"/>
              </a:rPr>
              <a:t>application)</a:t>
            </a:r>
            <a:endParaRPr sz="1800">
              <a:latin typeface="Times New Roman"/>
              <a:cs typeface="Times New Roman"/>
            </a:endParaRPr>
          </a:p>
        </p:txBody>
      </p:sp>
      <p:grpSp>
        <p:nvGrpSpPr>
          <p:cNvPr id="89" name="object 89"/>
          <p:cNvGrpSpPr/>
          <p:nvPr/>
        </p:nvGrpSpPr>
        <p:grpSpPr>
          <a:xfrm>
            <a:off x="1839658" y="6013881"/>
            <a:ext cx="289560" cy="198120"/>
            <a:chOff x="1839658" y="6013881"/>
            <a:chExt cx="289560" cy="198120"/>
          </a:xfrm>
        </p:grpSpPr>
        <p:pic>
          <p:nvPicPr>
            <p:cNvPr id="90" name="object 90"/>
            <p:cNvPicPr/>
            <p:nvPr/>
          </p:nvPicPr>
          <p:blipFill>
            <a:blip r:embed="rId47" cstate="print"/>
            <a:stretch>
              <a:fillRect/>
            </a:stretch>
          </p:blipFill>
          <p:spPr>
            <a:xfrm>
              <a:off x="1844420" y="6018644"/>
              <a:ext cx="279908" cy="188061"/>
            </a:xfrm>
            <a:prstGeom prst="rect">
              <a:avLst/>
            </a:prstGeom>
          </p:spPr>
        </p:pic>
        <p:sp>
          <p:nvSpPr>
            <p:cNvPr id="91" name="object 91"/>
            <p:cNvSpPr/>
            <p:nvPr/>
          </p:nvSpPr>
          <p:spPr>
            <a:xfrm>
              <a:off x="1844420" y="6018644"/>
              <a:ext cx="280035" cy="188595"/>
            </a:xfrm>
            <a:custGeom>
              <a:avLst/>
              <a:gdLst/>
              <a:ahLst/>
              <a:cxnLst/>
              <a:rect l="l" t="t" r="r" b="b"/>
              <a:pathLst>
                <a:path w="280035" h="188595">
                  <a:moveTo>
                    <a:pt x="62103" y="31343"/>
                  </a:moveTo>
                  <a:lnTo>
                    <a:pt x="38183" y="36438"/>
                  </a:lnTo>
                  <a:lnTo>
                    <a:pt x="22288" y="43881"/>
                  </a:lnTo>
                  <a:lnTo>
                    <a:pt x="10775" y="56025"/>
                  </a:lnTo>
                  <a:lnTo>
                    <a:pt x="0" y="75222"/>
                  </a:lnTo>
                  <a:lnTo>
                    <a:pt x="10294" y="110582"/>
                  </a:lnTo>
                  <a:lnTo>
                    <a:pt x="24256" y="127725"/>
                  </a:lnTo>
                  <a:lnTo>
                    <a:pt x="51363" y="134288"/>
                  </a:lnTo>
                  <a:lnTo>
                    <a:pt x="101092" y="137909"/>
                  </a:lnTo>
                  <a:lnTo>
                    <a:pt x="105812" y="148198"/>
                  </a:lnTo>
                  <a:lnTo>
                    <a:pt x="138225" y="180132"/>
                  </a:lnTo>
                  <a:lnTo>
                    <a:pt x="171069" y="188061"/>
                  </a:lnTo>
                  <a:lnTo>
                    <a:pt x="227316" y="184046"/>
                  </a:lnTo>
                  <a:lnTo>
                    <a:pt x="253666" y="184143"/>
                  </a:lnTo>
                  <a:lnTo>
                    <a:pt x="263991" y="178363"/>
                  </a:lnTo>
                  <a:lnTo>
                    <a:pt x="272161" y="156718"/>
                  </a:lnTo>
                  <a:lnTo>
                    <a:pt x="259119" y="126161"/>
                  </a:lnTo>
                  <a:lnTo>
                    <a:pt x="249745" y="109707"/>
                  </a:lnTo>
                  <a:lnTo>
                    <a:pt x="253515" y="93251"/>
                  </a:lnTo>
                  <a:lnTo>
                    <a:pt x="279908" y="62687"/>
                  </a:lnTo>
                  <a:lnTo>
                    <a:pt x="261915" y="36143"/>
                  </a:lnTo>
                  <a:lnTo>
                    <a:pt x="241030" y="19589"/>
                  </a:lnTo>
                  <a:lnTo>
                    <a:pt x="214310" y="8912"/>
                  </a:lnTo>
                  <a:lnTo>
                    <a:pt x="178816" y="0"/>
                  </a:lnTo>
                  <a:lnTo>
                    <a:pt x="138719" y="5781"/>
                  </a:lnTo>
                  <a:lnTo>
                    <a:pt x="91313" y="13323"/>
                  </a:lnTo>
                  <a:lnTo>
                    <a:pt x="58479" y="22040"/>
                  </a:lnTo>
                  <a:lnTo>
                    <a:pt x="62103" y="31343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2" name="object 92"/>
          <p:cNvGrpSpPr/>
          <p:nvPr/>
        </p:nvGrpSpPr>
        <p:grpSpPr>
          <a:xfrm>
            <a:off x="1889061" y="4467212"/>
            <a:ext cx="118745" cy="95885"/>
            <a:chOff x="1889061" y="4467212"/>
            <a:chExt cx="118745" cy="95885"/>
          </a:xfrm>
        </p:grpSpPr>
        <p:pic>
          <p:nvPicPr>
            <p:cNvPr id="93" name="object 93"/>
            <p:cNvPicPr/>
            <p:nvPr/>
          </p:nvPicPr>
          <p:blipFill>
            <a:blip r:embed="rId48" cstate="print"/>
            <a:stretch>
              <a:fillRect/>
            </a:stretch>
          </p:blipFill>
          <p:spPr>
            <a:xfrm>
              <a:off x="1893823" y="4471975"/>
              <a:ext cx="109093" cy="86054"/>
            </a:xfrm>
            <a:prstGeom prst="rect">
              <a:avLst/>
            </a:prstGeom>
          </p:spPr>
        </p:pic>
        <p:pic>
          <p:nvPicPr>
            <p:cNvPr id="94" name="object 94"/>
            <p:cNvPicPr/>
            <p:nvPr/>
          </p:nvPicPr>
          <p:blipFill>
            <a:blip r:embed="rId49" cstate="print"/>
            <a:stretch>
              <a:fillRect/>
            </a:stretch>
          </p:blipFill>
          <p:spPr>
            <a:xfrm>
              <a:off x="1889061" y="4467212"/>
              <a:ext cx="118618" cy="95579"/>
            </a:xfrm>
            <a:prstGeom prst="rect">
              <a:avLst/>
            </a:prstGeom>
          </p:spPr>
        </p:pic>
      </p:grpSp>
      <p:grpSp>
        <p:nvGrpSpPr>
          <p:cNvPr id="95" name="object 95"/>
          <p:cNvGrpSpPr/>
          <p:nvPr/>
        </p:nvGrpSpPr>
        <p:grpSpPr>
          <a:xfrm>
            <a:off x="2234882" y="6021912"/>
            <a:ext cx="118745" cy="95885"/>
            <a:chOff x="2234882" y="6021912"/>
            <a:chExt cx="118745" cy="95885"/>
          </a:xfrm>
        </p:grpSpPr>
        <p:pic>
          <p:nvPicPr>
            <p:cNvPr id="96" name="object 96"/>
            <p:cNvPicPr/>
            <p:nvPr/>
          </p:nvPicPr>
          <p:blipFill>
            <a:blip r:embed="rId50" cstate="print"/>
            <a:stretch>
              <a:fillRect/>
            </a:stretch>
          </p:blipFill>
          <p:spPr>
            <a:xfrm>
              <a:off x="2239645" y="6026674"/>
              <a:ext cx="109093" cy="86000"/>
            </a:xfrm>
            <a:prstGeom prst="rect">
              <a:avLst/>
            </a:prstGeom>
          </p:spPr>
        </p:pic>
        <p:pic>
          <p:nvPicPr>
            <p:cNvPr id="97" name="object 97"/>
            <p:cNvPicPr/>
            <p:nvPr/>
          </p:nvPicPr>
          <p:blipFill>
            <a:blip r:embed="rId51" cstate="print"/>
            <a:stretch>
              <a:fillRect/>
            </a:stretch>
          </p:blipFill>
          <p:spPr>
            <a:xfrm>
              <a:off x="2234882" y="6021912"/>
              <a:ext cx="118618" cy="95525"/>
            </a:xfrm>
            <a:prstGeom prst="rect">
              <a:avLst/>
            </a:prstGeom>
          </p:spPr>
        </p:pic>
      </p:grpSp>
      <p:sp>
        <p:nvSpPr>
          <p:cNvPr id="98" name="object 98"/>
          <p:cNvSpPr txBox="1"/>
          <p:nvPr/>
        </p:nvSpPr>
        <p:spPr>
          <a:xfrm>
            <a:off x="210413" y="4369689"/>
            <a:ext cx="49466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567192"/>
                </a:solidFill>
                <a:latin typeface="Calibri"/>
                <a:cs typeface="Calibri"/>
              </a:rPr>
              <a:t>SOIL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2459482" y="4420361"/>
            <a:ext cx="104140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b="1" spc="-20" dirty="0">
                <a:solidFill>
                  <a:srgbClr val="567192"/>
                </a:solidFill>
                <a:latin typeface="Calibri"/>
                <a:cs typeface="Calibri"/>
              </a:rPr>
              <a:t>POLYMER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158988" y="4102100"/>
            <a:ext cx="3310254" cy="635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1855" marR="5080" indent="-859790">
              <a:lnSpc>
                <a:spcPct val="100000"/>
              </a:lnSpc>
              <a:spcBef>
                <a:spcPts val="100"/>
              </a:spcBef>
            </a:pPr>
            <a:r>
              <a:rPr sz="2000" b="1" dirty="0">
                <a:solidFill>
                  <a:srgbClr val="567192"/>
                </a:solidFill>
                <a:latin typeface="Calibri"/>
                <a:cs typeface="Calibri"/>
              </a:rPr>
              <a:t>Polymer</a:t>
            </a:r>
            <a:r>
              <a:rPr sz="2000" b="1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567192"/>
                </a:solidFill>
                <a:latin typeface="Calibri"/>
                <a:cs typeface="Calibri"/>
              </a:rPr>
              <a:t>+</a:t>
            </a:r>
            <a:r>
              <a:rPr sz="2000" b="1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567192"/>
                </a:solidFill>
                <a:latin typeface="Calibri"/>
                <a:cs typeface="Calibri"/>
              </a:rPr>
              <a:t>Soil</a:t>
            </a:r>
            <a:r>
              <a:rPr sz="2000" b="1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567192"/>
                </a:solidFill>
                <a:latin typeface="Calibri"/>
                <a:cs typeface="Calibri"/>
              </a:rPr>
              <a:t>Matrix</a:t>
            </a:r>
            <a:r>
              <a:rPr sz="2000" b="1" spc="-2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567192"/>
                </a:solidFill>
                <a:latin typeface="Calibri"/>
                <a:cs typeface="Calibri"/>
              </a:rPr>
              <a:t>Forms</a:t>
            </a:r>
            <a:r>
              <a:rPr sz="2000" b="1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b="1" spc="-25" dirty="0">
                <a:solidFill>
                  <a:srgbClr val="567192"/>
                </a:solidFill>
                <a:latin typeface="Calibri"/>
                <a:cs typeface="Calibri"/>
              </a:rPr>
              <a:t>an </a:t>
            </a:r>
            <a:r>
              <a:rPr sz="2000" b="1" spc="-10" dirty="0">
                <a:solidFill>
                  <a:srgbClr val="567192"/>
                </a:solidFill>
                <a:latin typeface="Calibri"/>
                <a:cs typeface="Calibri"/>
              </a:rPr>
              <a:t>Agglomeration</a:t>
            </a:r>
            <a:endParaRPr sz="2000">
              <a:latin typeface="Calibri"/>
              <a:cs typeface="Calibri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8104631" y="4850891"/>
            <a:ext cx="1396365" cy="1035050"/>
            <a:chOff x="8104631" y="4850891"/>
            <a:chExt cx="1396365" cy="1035050"/>
          </a:xfrm>
        </p:grpSpPr>
        <p:pic>
          <p:nvPicPr>
            <p:cNvPr id="102" name="object 102"/>
            <p:cNvPicPr/>
            <p:nvPr/>
          </p:nvPicPr>
          <p:blipFill>
            <a:blip r:embed="rId52" cstate="print"/>
            <a:stretch>
              <a:fillRect/>
            </a:stretch>
          </p:blipFill>
          <p:spPr>
            <a:xfrm>
              <a:off x="8254094" y="5133339"/>
              <a:ext cx="229759" cy="211074"/>
            </a:xfrm>
            <a:prstGeom prst="rect">
              <a:avLst/>
            </a:prstGeom>
          </p:spPr>
        </p:pic>
        <p:pic>
          <p:nvPicPr>
            <p:cNvPr id="103" name="object 103"/>
            <p:cNvPicPr/>
            <p:nvPr/>
          </p:nvPicPr>
          <p:blipFill>
            <a:blip r:embed="rId53" cstate="print"/>
            <a:stretch>
              <a:fillRect/>
            </a:stretch>
          </p:blipFill>
          <p:spPr>
            <a:xfrm>
              <a:off x="8249331" y="5128577"/>
              <a:ext cx="239284" cy="220599"/>
            </a:xfrm>
            <a:prstGeom prst="rect">
              <a:avLst/>
            </a:prstGeom>
          </p:spPr>
        </p:pic>
        <p:pic>
          <p:nvPicPr>
            <p:cNvPr id="104" name="object 104"/>
            <p:cNvPicPr/>
            <p:nvPr/>
          </p:nvPicPr>
          <p:blipFill>
            <a:blip r:embed="rId54" cstate="print"/>
            <a:stretch>
              <a:fillRect/>
            </a:stretch>
          </p:blipFill>
          <p:spPr>
            <a:xfrm>
              <a:off x="8914764" y="5393181"/>
              <a:ext cx="466978" cy="243636"/>
            </a:xfrm>
            <a:prstGeom prst="rect">
              <a:avLst/>
            </a:prstGeom>
          </p:spPr>
        </p:pic>
        <p:sp>
          <p:nvSpPr>
            <p:cNvPr id="105" name="object 105"/>
            <p:cNvSpPr/>
            <p:nvPr/>
          </p:nvSpPr>
          <p:spPr>
            <a:xfrm>
              <a:off x="8914764" y="5393181"/>
              <a:ext cx="467359" cy="243840"/>
            </a:xfrm>
            <a:custGeom>
              <a:avLst/>
              <a:gdLst/>
              <a:ahLst/>
              <a:cxnLst/>
              <a:rect l="l" t="t" r="r" b="b"/>
              <a:pathLst>
                <a:path w="467359" h="243839">
                  <a:moveTo>
                    <a:pt x="103758" y="40640"/>
                  </a:moveTo>
                  <a:lnTo>
                    <a:pt x="63811" y="47242"/>
                  </a:lnTo>
                  <a:lnTo>
                    <a:pt x="37258" y="56880"/>
                  </a:lnTo>
                  <a:lnTo>
                    <a:pt x="18016" y="72590"/>
                  </a:lnTo>
                  <a:lnTo>
                    <a:pt x="0" y="97409"/>
                  </a:lnTo>
                  <a:lnTo>
                    <a:pt x="13785" y="136293"/>
                  </a:lnTo>
                  <a:lnTo>
                    <a:pt x="29447" y="158791"/>
                  </a:lnTo>
                  <a:lnTo>
                    <a:pt x="55083" y="169975"/>
                  </a:lnTo>
                  <a:lnTo>
                    <a:pt x="98787" y="174917"/>
                  </a:lnTo>
                  <a:lnTo>
                    <a:pt x="168655" y="178689"/>
                  </a:lnTo>
                  <a:lnTo>
                    <a:pt x="176549" y="191998"/>
                  </a:lnTo>
                  <a:lnTo>
                    <a:pt x="207517" y="227393"/>
                  </a:lnTo>
                  <a:lnTo>
                    <a:pt x="256206" y="238558"/>
                  </a:lnTo>
                  <a:lnTo>
                    <a:pt x="285368" y="243636"/>
                  </a:lnTo>
                  <a:lnTo>
                    <a:pt x="365185" y="238633"/>
                  </a:lnTo>
                  <a:lnTo>
                    <a:pt x="410133" y="238699"/>
                  </a:lnTo>
                  <a:lnTo>
                    <a:pt x="432038" y="237205"/>
                  </a:lnTo>
                  <a:lnTo>
                    <a:pt x="442727" y="227526"/>
                  </a:lnTo>
                  <a:lnTo>
                    <a:pt x="454025" y="203034"/>
                  </a:lnTo>
                  <a:lnTo>
                    <a:pt x="436706" y="169306"/>
                  </a:lnTo>
                  <a:lnTo>
                    <a:pt x="421240" y="149615"/>
                  </a:lnTo>
                  <a:lnTo>
                    <a:pt x="415729" y="134600"/>
                  </a:lnTo>
                  <a:lnTo>
                    <a:pt x="428275" y="114900"/>
                  </a:lnTo>
                  <a:lnTo>
                    <a:pt x="466978" y="81153"/>
                  </a:lnTo>
                  <a:lnTo>
                    <a:pt x="437001" y="46809"/>
                  </a:lnTo>
                  <a:lnTo>
                    <a:pt x="402129" y="25384"/>
                  </a:lnTo>
                  <a:lnTo>
                    <a:pt x="357518" y="11555"/>
                  </a:lnTo>
                  <a:lnTo>
                    <a:pt x="298323" y="0"/>
                  </a:lnTo>
                  <a:lnTo>
                    <a:pt x="256914" y="4703"/>
                  </a:lnTo>
                  <a:lnTo>
                    <a:pt x="204672" y="10536"/>
                  </a:lnTo>
                  <a:lnTo>
                    <a:pt x="152415" y="17272"/>
                  </a:lnTo>
                  <a:lnTo>
                    <a:pt x="110965" y="24685"/>
                  </a:lnTo>
                  <a:lnTo>
                    <a:pt x="91139" y="32549"/>
                  </a:lnTo>
                  <a:lnTo>
                    <a:pt x="103758" y="4064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6" name="object 106"/>
            <p:cNvPicPr/>
            <p:nvPr/>
          </p:nvPicPr>
          <p:blipFill>
            <a:blip r:embed="rId55" cstate="print"/>
            <a:stretch>
              <a:fillRect/>
            </a:stretch>
          </p:blipFill>
          <p:spPr>
            <a:xfrm>
              <a:off x="8337930" y="5393181"/>
              <a:ext cx="466978" cy="243636"/>
            </a:xfrm>
            <a:prstGeom prst="rect">
              <a:avLst/>
            </a:prstGeom>
          </p:spPr>
        </p:pic>
        <p:sp>
          <p:nvSpPr>
            <p:cNvPr id="107" name="object 107"/>
            <p:cNvSpPr/>
            <p:nvPr/>
          </p:nvSpPr>
          <p:spPr>
            <a:xfrm>
              <a:off x="8337930" y="5393181"/>
              <a:ext cx="467359" cy="243840"/>
            </a:xfrm>
            <a:custGeom>
              <a:avLst/>
              <a:gdLst/>
              <a:ahLst/>
              <a:cxnLst/>
              <a:rect l="l" t="t" r="r" b="b"/>
              <a:pathLst>
                <a:path w="467359" h="243839">
                  <a:moveTo>
                    <a:pt x="103759" y="40640"/>
                  </a:moveTo>
                  <a:lnTo>
                    <a:pt x="63811" y="47242"/>
                  </a:lnTo>
                  <a:lnTo>
                    <a:pt x="37258" y="56880"/>
                  </a:lnTo>
                  <a:lnTo>
                    <a:pt x="18016" y="72590"/>
                  </a:lnTo>
                  <a:lnTo>
                    <a:pt x="0" y="97409"/>
                  </a:lnTo>
                  <a:lnTo>
                    <a:pt x="13785" y="136293"/>
                  </a:lnTo>
                  <a:lnTo>
                    <a:pt x="29447" y="158791"/>
                  </a:lnTo>
                  <a:lnTo>
                    <a:pt x="55083" y="169975"/>
                  </a:lnTo>
                  <a:lnTo>
                    <a:pt x="98787" y="174917"/>
                  </a:lnTo>
                  <a:lnTo>
                    <a:pt x="168655" y="178689"/>
                  </a:lnTo>
                  <a:lnTo>
                    <a:pt x="176549" y="191998"/>
                  </a:lnTo>
                  <a:lnTo>
                    <a:pt x="207518" y="227393"/>
                  </a:lnTo>
                  <a:lnTo>
                    <a:pt x="256206" y="238558"/>
                  </a:lnTo>
                  <a:lnTo>
                    <a:pt x="285369" y="243636"/>
                  </a:lnTo>
                  <a:lnTo>
                    <a:pt x="365185" y="238633"/>
                  </a:lnTo>
                  <a:lnTo>
                    <a:pt x="410133" y="238699"/>
                  </a:lnTo>
                  <a:lnTo>
                    <a:pt x="432038" y="237205"/>
                  </a:lnTo>
                  <a:lnTo>
                    <a:pt x="442727" y="227526"/>
                  </a:lnTo>
                  <a:lnTo>
                    <a:pt x="454025" y="203034"/>
                  </a:lnTo>
                  <a:lnTo>
                    <a:pt x="436706" y="169306"/>
                  </a:lnTo>
                  <a:lnTo>
                    <a:pt x="421240" y="149615"/>
                  </a:lnTo>
                  <a:lnTo>
                    <a:pt x="415729" y="134600"/>
                  </a:lnTo>
                  <a:lnTo>
                    <a:pt x="428275" y="114900"/>
                  </a:lnTo>
                  <a:lnTo>
                    <a:pt x="466978" y="81153"/>
                  </a:lnTo>
                  <a:lnTo>
                    <a:pt x="437001" y="46809"/>
                  </a:lnTo>
                  <a:lnTo>
                    <a:pt x="402129" y="25384"/>
                  </a:lnTo>
                  <a:lnTo>
                    <a:pt x="357518" y="11555"/>
                  </a:lnTo>
                  <a:lnTo>
                    <a:pt x="298323" y="0"/>
                  </a:lnTo>
                  <a:lnTo>
                    <a:pt x="256914" y="4703"/>
                  </a:lnTo>
                  <a:lnTo>
                    <a:pt x="204672" y="10536"/>
                  </a:lnTo>
                  <a:lnTo>
                    <a:pt x="152415" y="17272"/>
                  </a:lnTo>
                  <a:lnTo>
                    <a:pt x="110965" y="24685"/>
                  </a:lnTo>
                  <a:lnTo>
                    <a:pt x="91139" y="32549"/>
                  </a:lnTo>
                  <a:lnTo>
                    <a:pt x="103759" y="4064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8" name="object 108"/>
            <p:cNvPicPr/>
            <p:nvPr/>
          </p:nvPicPr>
          <p:blipFill>
            <a:blip r:embed="rId56" cstate="print"/>
            <a:stretch>
              <a:fillRect/>
            </a:stretch>
          </p:blipFill>
          <p:spPr>
            <a:xfrm>
              <a:off x="8502776" y="5078729"/>
              <a:ext cx="181991" cy="111378"/>
            </a:xfrm>
            <a:prstGeom prst="rect">
              <a:avLst/>
            </a:prstGeom>
          </p:spPr>
        </p:pic>
        <p:pic>
          <p:nvPicPr>
            <p:cNvPr id="109" name="object 109"/>
            <p:cNvPicPr/>
            <p:nvPr/>
          </p:nvPicPr>
          <p:blipFill>
            <a:blip r:embed="rId57" cstate="print"/>
            <a:stretch>
              <a:fillRect/>
            </a:stretch>
          </p:blipFill>
          <p:spPr>
            <a:xfrm>
              <a:off x="8498014" y="5073967"/>
              <a:ext cx="191516" cy="120903"/>
            </a:xfrm>
            <a:prstGeom prst="rect">
              <a:avLst/>
            </a:prstGeom>
          </p:spPr>
        </p:pic>
        <p:pic>
          <p:nvPicPr>
            <p:cNvPr id="110" name="object 110"/>
            <p:cNvPicPr/>
            <p:nvPr/>
          </p:nvPicPr>
          <p:blipFill>
            <a:blip r:embed="rId58" cstate="print"/>
            <a:stretch>
              <a:fillRect/>
            </a:stretch>
          </p:blipFill>
          <p:spPr>
            <a:xfrm>
              <a:off x="8173084" y="5013830"/>
              <a:ext cx="181991" cy="111380"/>
            </a:xfrm>
            <a:prstGeom prst="rect">
              <a:avLst/>
            </a:prstGeom>
          </p:spPr>
        </p:pic>
        <p:pic>
          <p:nvPicPr>
            <p:cNvPr id="111" name="object 111"/>
            <p:cNvPicPr/>
            <p:nvPr/>
          </p:nvPicPr>
          <p:blipFill>
            <a:blip r:embed="rId59" cstate="print"/>
            <a:stretch>
              <a:fillRect/>
            </a:stretch>
          </p:blipFill>
          <p:spPr>
            <a:xfrm>
              <a:off x="8168322" y="5009068"/>
              <a:ext cx="191516" cy="120905"/>
            </a:xfrm>
            <a:prstGeom prst="rect">
              <a:avLst/>
            </a:prstGeom>
          </p:spPr>
        </p:pic>
        <p:pic>
          <p:nvPicPr>
            <p:cNvPr id="112" name="object 112"/>
            <p:cNvPicPr/>
            <p:nvPr/>
          </p:nvPicPr>
          <p:blipFill>
            <a:blip r:embed="rId60" cstate="print"/>
            <a:stretch>
              <a:fillRect/>
            </a:stretch>
          </p:blipFill>
          <p:spPr>
            <a:xfrm>
              <a:off x="8502776" y="5198236"/>
              <a:ext cx="466978" cy="243712"/>
            </a:xfrm>
            <a:prstGeom prst="rect">
              <a:avLst/>
            </a:prstGeom>
          </p:spPr>
        </p:pic>
        <p:sp>
          <p:nvSpPr>
            <p:cNvPr id="113" name="object 113"/>
            <p:cNvSpPr/>
            <p:nvPr/>
          </p:nvSpPr>
          <p:spPr>
            <a:xfrm>
              <a:off x="8502776" y="5198236"/>
              <a:ext cx="467359" cy="243840"/>
            </a:xfrm>
            <a:custGeom>
              <a:avLst/>
              <a:gdLst/>
              <a:ahLst/>
              <a:cxnLst/>
              <a:rect l="l" t="t" r="r" b="b"/>
              <a:pathLst>
                <a:path w="467359" h="243839">
                  <a:moveTo>
                    <a:pt x="103758" y="40640"/>
                  </a:moveTo>
                  <a:lnTo>
                    <a:pt x="63811" y="47243"/>
                  </a:lnTo>
                  <a:lnTo>
                    <a:pt x="37258" y="56896"/>
                  </a:lnTo>
                  <a:lnTo>
                    <a:pt x="18016" y="72643"/>
                  </a:lnTo>
                  <a:lnTo>
                    <a:pt x="0" y="97535"/>
                  </a:lnTo>
                  <a:lnTo>
                    <a:pt x="13785" y="136358"/>
                  </a:lnTo>
                  <a:lnTo>
                    <a:pt x="29447" y="158819"/>
                  </a:lnTo>
                  <a:lnTo>
                    <a:pt x="55083" y="169983"/>
                  </a:lnTo>
                  <a:lnTo>
                    <a:pt x="98787" y="174918"/>
                  </a:lnTo>
                  <a:lnTo>
                    <a:pt x="168655" y="178688"/>
                  </a:lnTo>
                  <a:lnTo>
                    <a:pt x="176549" y="192023"/>
                  </a:lnTo>
                  <a:lnTo>
                    <a:pt x="207518" y="227456"/>
                  </a:lnTo>
                  <a:lnTo>
                    <a:pt x="256158" y="238632"/>
                  </a:lnTo>
                  <a:lnTo>
                    <a:pt x="285369" y="243712"/>
                  </a:lnTo>
                  <a:lnTo>
                    <a:pt x="365173" y="238706"/>
                  </a:lnTo>
                  <a:lnTo>
                    <a:pt x="410097" y="238771"/>
                  </a:lnTo>
                  <a:lnTo>
                    <a:pt x="431983" y="237275"/>
                  </a:lnTo>
                  <a:lnTo>
                    <a:pt x="442678" y="227587"/>
                  </a:lnTo>
                  <a:lnTo>
                    <a:pt x="454025" y="203072"/>
                  </a:lnTo>
                  <a:lnTo>
                    <a:pt x="436657" y="169375"/>
                  </a:lnTo>
                  <a:lnTo>
                    <a:pt x="421185" y="149686"/>
                  </a:lnTo>
                  <a:lnTo>
                    <a:pt x="415693" y="134666"/>
                  </a:lnTo>
                  <a:lnTo>
                    <a:pt x="428263" y="114977"/>
                  </a:lnTo>
                  <a:lnTo>
                    <a:pt x="466978" y="81279"/>
                  </a:lnTo>
                  <a:lnTo>
                    <a:pt x="436947" y="46862"/>
                  </a:lnTo>
                  <a:lnTo>
                    <a:pt x="402082" y="25399"/>
                  </a:lnTo>
                  <a:lnTo>
                    <a:pt x="357501" y="11556"/>
                  </a:lnTo>
                  <a:lnTo>
                    <a:pt x="298323" y="0"/>
                  </a:lnTo>
                  <a:lnTo>
                    <a:pt x="256870" y="4703"/>
                  </a:lnTo>
                  <a:lnTo>
                    <a:pt x="204615" y="10536"/>
                  </a:lnTo>
                  <a:lnTo>
                    <a:pt x="152368" y="17271"/>
                  </a:lnTo>
                  <a:lnTo>
                    <a:pt x="110936" y="24685"/>
                  </a:lnTo>
                  <a:lnTo>
                    <a:pt x="91130" y="32549"/>
                  </a:lnTo>
                  <a:lnTo>
                    <a:pt x="103758" y="4064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4" name="object 114"/>
            <p:cNvPicPr/>
            <p:nvPr/>
          </p:nvPicPr>
          <p:blipFill>
            <a:blip r:embed="rId61" cstate="print"/>
            <a:stretch>
              <a:fillRect/>
            </a:stretch>
          </p:blipFill>
          <p:spPr>
            <a:xfrm>
              <a:off x="8749918" y="4938394"/>
              <a:ext cx="466978" cy="243712"/>
            </a:xfrm>
            <a:prstGeom prst="rect">
              <a:avLst/>
            </a:prstGeom>
          </p:spPr>
        </p:pic>
        <p:sp>
          <p:nvSpPr>
            <p:cNvPr id="115" name="object 115"/>
            <p:cNvSpPr/>
            <p:nvPr/>
          </p:nvSpPr>
          <p:spPr>
            <a:xfrm>
              <a:off x="8749918" y="4938394"/>
              <a:ext cx="467359" cy="243840"/>
            </a:xfrm>
            <a:custGeom>
              <a:avLst/>
              <a:gdLst/>
              <a:ahLst/>
              <a:cxnLst/>
              <a:rect l="l" t="t" r="r" b="b"/>
              <a:pathLst>
                <a:path w="467359" h="243839">
                  <a:moveTo>
                    <a:pt x="103758" y="40639"/>
                  </a:moveTo>
                  <a:lnTo>
                    <a:pt x="63882" y="47243"/>
                  </a:lnTo>
                  <a:lnTo>
                    <a:pt x="37353" y="56895"/>
                  </a:lnTo>
                  <a:lnTo>
                    <a:pt x="18087" y="72643"/>
                  </a:lnTo>
                  <a:lnTo>
                    <a:pt x="0" y="97535"/>
                  </a:lnTo>
                  <a:lnTo>
                    <a:pt x="13846" y="136358"/>
                  </a:lnTo>
                  <a:lnTo>
                    <a:pt x="29539" y="158819"/>
                  </a:lnTo>
                  <a:lnTo>
                    <a:pt x="55174" y="169983"/>
                  </a:lnTo>
                  <a:lnTo>
                    <a:pt x="98848" y="174918"/>
                  </a:lnTo>
                  <a:lnTo>
                    <a:pt x="168655" y="178688"/>
                  </a:lnTo>
                  <a:lnTo>
                    <a:pt x="176551" y="192023"/>
                  </a:lnTo>
                  <a:lnTo>
                    <a:pt x="207645" y="227456"/>
                  </a:lnTo>
                  <a:lnTo>
                    <a:pt x="256222" y="238632"/>
                  </a:lnTo>
                  <a:lnTo>
                    <a:pt x="285369" y="243712"/>
                  </a:lnTo>
                  <a:lnTo>
                    <a:pt x="365185" y="238693"/>
                  </a:lnTo>
                  <a:lnTo>
                    <a:pt x="410133" y="238734"/>
                  </a:lnTo>
                  <a:lnTo>
                    <a:pt x="432038" y="237220"/>
                  </a:lnTo>
                  <a:lnTo>
                    <a:pt x="442727" y="227538"/>
                  </a:lnTo>
                  <a:lnTo>
                    <a:pt x="454025" y="203072"/>
                  </a:lnTo>
                  <a:lnTo>
                    <a:pt x="436706" y="169326"/>
                  </a:lnTo>
                  <a:lnTo>
                    <a:pt x="421240" y="149631"/>
                  </a:lnTo>
                  <a:lnTo>
                    <a:pt x="415729" y="134630"/>
                  </a:lnTo>
                  <a:lnTo>
                    <a:pt x="428275" y="114965"/>
                  </a:lnTo>
                  <a:lnTo>
                    <a:pt x="466978" y="81279"/>
                  </a:lnTo>
                  <a:lnTo>
                    <a:pt x="437001" y="46862"/>
                  </a:lnTo>
                  <a:lnTo>
                    <a:pt x="402129" y="25399"/>
                  </a:lnTo>
                  <a:lnTo>
                    <a:pt x="357518" y="11556"/>
                  </a:lnTo>
                  <a:lnTo>
                    <a:pt x="298323" y="0"/>
                  </a:lnTo>
                  <a:lnTo>
                    <a:pt x="256923" y="4703"/>
                  </a:lnTo>
                  <a:lnTo>
                    <a:pt x="204700" y="10536"/>
                  </a:lnTo>
                  <a:lnTo>
                    <a:pt x="152463" y="17271"/>
                  </a:lnTo>
                  <a:lnTo>
                    <a:pt x="111021" y="24685"/>
                  </a:lnTo>
                  <a:lnTo>
                    <a:pt x="91183" y="32549"/>
                  </a:lnTo>
                  <a:lnTo>
                    <a:pt x="103758" y="4063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6" name="object 116"/>
            <p:cNvPicPr/>
            <p:nvPr/>
          </p:nvPicPr>
          <p:blipFill>
            <a:blip r:embed="rId62" cstate="print"/>
            <a:stretch>
              <a:fillRect/>
            </a:stretch>
          </p:blipFill>
          <p:spPr>
            <a:xfrm>
              <a:off x="8995740" y="5198236"/>
              <a:ext cx="229792" cy="211200"/>
            </a:xfrm>
            <a:prstGeom prst="rect">
              <a:avLst/>
            </a:prstGeom>
          </p:spPr>
        </p:pic>
        <p:pic>
          <p:nvPicPr>
            <p:cNvPr id="117" name="object 117"/>
            <p:cNvPicPr/>
            <p:nvPr/>
          </p:nvPicPr>
          <p:blipFill>
            <a:blip r:embed="rId63" cstate="print"/>
            <a:stretch>
              <a:fillRect/>
            </a:stretch>
          </p:blipFill>
          <p:spPr>
            <a:xfrm>
              <a:off x="8990978" y="5193474"/>
              <a:ext cx="239317" cy="220725"/>
            </a:xfrm>
            <a:prstGeom prst="rect">
              <a:avLst/>
            </a:prstGeom>
          </p:spPr>
        </p:pic>
        <p:pic>
          <p:nvPicPr>
            <p:cNvPr id="118" name="object 118"/>
            <p:cNvPicPr/>
            <p:nvPr/>
          </p:nvPicPr>
          <p:blipFill>
            <a:blip r:embed="rId64" cstate="print"/>
            <a:stretch>
              <a:fillRect/>
            </a:stretch>
          </p:blipFill>
          <p:spPr>
            <a:xfrm>
              <a:off x="8336507" y="5328284"/>
              <a:ext cx="229769" cy="211074"/>
            </a:xfrm>
            <a:prstGeom prst="rect">
              <a:avLst/>
            </a:prstGeom>
          </p:spPr>
        </p:pic>
        <p:sp>
          <p:nvSpPr>
            <p:cNvPr id="119" name="object 119"/>
            <p:cNvSpPr/>
            <p:nvPr/>
          </p:nvSpPr>
          <p:spPr>
            <a:xfrm>
              <a:off x="8336507" y="5328284"/>
              <a:ext cx="229870" cy="211454"/>
            </a:xfrm>
            <a:custGeom>
              <a:avLst/>
              <a:gdLst/>
              <a:ahLst/>
              <a:cxnLst/>
              <a:rect l="l" t="t" r="r" b="b"/>
              <a:pathLst>
                <a:path w="229870" h="211454">
                  <a:moveTo>
                    <a:pt x="74448" y="105536"/>
                  </a:moveTo>
                  <a:lnTo>
                    <a:pt x="23576" y="114795"/>
                  </a:lnTo>
                  <a:lnTo>
                    <a:pt x="573" y="127881"/>
                  </a:lnTo>
                  <a:lnTo>
                    <a:pt x="0" y="143662"/>
                  </a:lnTo>
                  <a:lnTo>
                    <a:pt x="16414" y="161005"/>
                  </a:lnTo>
                  <a:lnTo>
                    <a:pt x="44377" y="178776"/>
                  </a:lnTo>
                  <a:lnTo>
                    <a:pt x="78447" y="195843"/>
                  </a:lnTo>
                  <a:lnTo>
                    <a:pt x="113183" y="211073"/>
                  </a:lnTo>
                  <a:lnTo>
                    <a:pt x="166346" y="199240"/>
                  </a:lnTo>
                  <a:lnTo>
                    <a:pt x="193394" y="182731"/>
                  </a:lnTo>
                  <a:lnTo>
                    <a:pt x="205519" y="160772"/>
                  </a:lnTo>
                  <a:lnTo>
                    <a:pt x="213913" y="132590"/>
                  </a:lnTo>
                  <a:lnTo>
                    <a:pt x="229769" y="97408"/>
                  </a:lnTo>
                  <a:lnTo>
                    <a:pt x="182205" y="81027"/>
                  </a:lnTo>
                  <a:lnTo>
                    <a:pt x="150441" y="57800"/>
                  </a:lnTo>
                  <a:lnTo>
                    <a:pt x="125988" y="30025"/>
                  </a:lnTo>
                  <a:lnTo>
                    <a:pt x="100356" y="0"/>
                  </a:lnTo>
                  <a:lnTo>
                    <a:pt x="90843" y="30152"/>
                  </a:lnTo>
                  <a:lnTo>
                    <a:pt x="82544" y="64912"/>
                  </a:lnTo>
                  <a:lnTo>
                    <a:pt x="76674" y="93600"/>
                  </a:lnTo>
                  <a:lnTo>
                    <a:pt x="74448" y="105536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0" name="object 120"/>
            <p:cNvPicPr/>
            <p:nvPr/>
          </p:nvPicPr>
          <p:blipFill>
            <a:blip r:embed="rId65" cstate="print"/>
            <a:stretch>
              <a:fillRect/>
            </a:stretch>
          </p:blipFill>
          <p:spPr>
            <a:xfrm>
              <a:off x="8501289" y="5458205"/>
              <a:ext cx="229832" cy="211099"/>
            </a:xfrm>
            <a:prstGeom prst="rect">
              <a:avLst/>
            </a:prstGeom>
          </p:spPr>
        </p:pic>
        <p:sp>
          <p:nvSpPr>
            <p:cNvPr id="121" name="object 121"/>
            <p:cNvSpPr/>
            <p:nvPr/>
          </p:nvSpPr>
          <p:spPr>
            <a:xfrm>
              <a:off x="8501289" y="5458205"/>
              <a:ext cx="229870" cy="211454"/>
            </a:xfrm>
            <a:custGeom>
              <a:avLst/>
              <a:gdLst/>
              <a:ahLst/>
              <a:cxnLst/>
              <a:rect l="l" t="t" r="r" b="b"/>
              <a:pathLst>
                <a:path w="229870" h="211454">
                  <a:moveTo>
                    <a:pt x="74384" y="105537"/>
                  </a:moveTo>
                  <a:lnTo>
                    <a:pt x="23553" y="114798"/>
                  </a:lnTo>
                  <a:lnTo>
                    <a:pt x="568" y="127891"/>
                  </a:lnTo>
                  <a:lnTo>
                    <a:pt x="0" y="143680"/>
                  </a:lnTo>
                  <a:lnTo>
                    <a:pt x="16415" y="161031"/>
                  </a:lnTo>
                  <a:lnTo>
                    <a:pt x="44382" y="178808"/>
                  </a:lnTo>
                  <a:lnTo>
                    <a:pt x="78470" y="195875"/>
                  </a:lnTo>
                  <a:lnTo>
                    <a:pt x="113246" y="211099"/>
                  </a:lnTo>
                  <a:lnTo>
                    <a:pt x="166410" y="199274"/>
                  </a:lnTo>
                  <a:lnTo>
                    <a:pt x="193458" y="182771"/>
                  </a:lnTo>
                  <a:lnTo>
                    <a:pt x="205583" y="160812"/>
                  </a:lnTo>
                  <a:lnTo>
                    <a:pt x="213977" y="132618"/>
                  </a:lnTo>
                  <a:lnTo>
                    <a:pt x="229832" y="97409"/>
                  </a:lnTo>
                  <a:lnTo>
                    <a:pt x="182267" y="81027"/>
                  </a:lnTo>
                  <a:lnTo>
                    <a:pt x="150489" y="57800"/>
                  </a:lnTo>
                  <a:lnTo>
                    <a:pt x="125998" y="30025"/>
                  </a:lnTo>
                  <a:lnTo>
                    <a:pt x="100292" y="0"/>
                  </a:lnTo>
                  <a:lnTo>
                    <a:pt x="90779" y="30152"/>
                  </a:lnTo>
                  <a:lnTo>
                    <a:pt x="82481" y="64912"/>
                  </a:lnTo>
                  <a:lnTo>
                    <a:pt x="76611" y="93600"/>
                  </a:lnTo>
                  <a:lnTo>
                    <a:pt x="74384" y="105537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2" name="object 122"/>
            <p:cNvPicPr/>
            <p:nvPr/>
          </p:nvPicPr>
          <p:blipFill>
            <a:blip r:embed="rId66" cstate="print"/>
            <a:stretch>
              <a:fillRect/>
            </a:stretch>
          </p:blipFill>
          <p:spPr>
            <a:xfrm>
              <a:off x="8666135" y="5588088"/>
              <a:ext cx="229705" cy="211150"/>
            </a:xfrm>
            <a:prstGeom prst="rect">
              <a:avLst/>
            </a:prstGeom>
          </p:spPr>
        </p:pic>
        <p:sp>
          <p:nvSpPr>
            <p:cNvPr id="123" name="object 123"/>
            <p:cNvSpPr/>
            <p:nvPr/>
          </p:nvSpPr>
          <p:spPr>
            <a:xfrm>
              <a:off x="8666135" y="5588088"/>
              <a:ext cx="229870" cy="211454"/>
            </a:xfrm>
            <a:custGeom>
              <a:avLst/>
              <a:gdLst/>
              <a:ahLst/>
              <a:cxnLst/>
              <a:rect l="l" t="t" r="r" b="b"/>
              <a:pathLst>
                <a:path w="229870" h="211454">
                  <a:moveTo>
                    <a:pt x="74384" y="105575"/>
                  </a:moveTo>
                  <a:lnTo>
                    <a:pt x="23553" y="114832"/>
                  </a:lnTo>
                  <a:lnTo>
                    <a:pt x="568" y="127926"/>
                  </a:lnTo>
                  <a:lnTo>
                    <a:pt x="0" y="143718"/>
                  </a:lnTo>
                  <a:lnTo>
                    <a:pt x="16415" y="161073"/>
                  </a:lnTo>
                  <a:lnTo>
                    <a:pt x="44382" y="178854"/>
                  </a:lnTo>
                  <a:lnTo>
                    <a:pt x="78470" y="195925"/>
                  </a:lnTo>
                  <a:lnTo>
                    <a:pt x="113246" y="211150"/>
                  </a:lnTo>
                  <a:lnTo>
                    <a:pt x="166360" y="199325"/>
                  </a:lnTo>
                  <a:lnTo>
                    <a:pt x="193395" y="182821"/>
                  </a:lnTo>
                  <a:lnTo>
                    <a:pt x="205519" y="160860"/>
                  </a:lnTo>
                  <a:lnTo>
                    <a:pt x="213900" y="132662"/>
                  </a:lnTo>
                  <a:lnTo>
                    <a:pt x="229705" y="97447"/>
                  </a:lnTo>
                  <a:lnTo>
                    <a:pt x="182213" y="81083"/>
                  </a:lnTo>
                  <a:lnTo>
                    <a:pt x="150473" y="57862"/>
                  </a:lnTo>
                  <a:lnTo>
                    <a:pt x="125996" y="30072"/>
                  </a:lnTo>
                  <a:lnTo>
                    <a:pt x="100292" y="0"/>
                  </a:lnTo>
                  <a:lnTo>
                    <a:pt x="90779" y="30201"/>
                  </a:lnTo>
                  <a:lnTo>
                    <a:pt x="82481" y="64970"/>
                  </a:lnTo>
                  <a:lnTo>
                    <a:pt x="76611" y="93647"/>
                  </a:lnTo>
                  <a:lnTo>
                    <a:pt x="74384" y="10557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4" name="object 124"/>
            <p:cNvPicPr/>
            <p:nvPr/>
          </p:nvPicPr>
          <p:blipFill>
            <a:blip r:embed="rId67" cstate="print"/>
            <a:stretch>
              <a:fillRect/>
            </a:stretch>
          </p:blipFill>
          <p:spPr>
            <a:xfrm>
              <a:off x="8104631" y="4850891"/>
              <a:ext cx="1395983" cy="1034808"/>
            </a:xfrm>
            <a:prstGeom prst="rect">
              <a:avLst/>
            </a:prstGeom>
          </p:spPr>
        </p:pic>
        <p:sp>
          <p:nvSpPr>
            <p:cNvPr id="125" name="object 125"/>
            <p:cNvSpPr/>
            <p:nvPr/>
          </p:nvSpPr>
          <p:spPr>
            <a:xfrm>
              <a:off x="8173084" y="4896516"/>
              <a:ext cx="1263650" cy="902969"/>
            </a:xfrm>
            <a:custGeom>
              <a:avLst/>
              <a:gdLst/>
              <a:ahLst/>
              <a:cxnLst/>
              <a:rect l="l" t="t" r="r" b="b"/>
              <a:pathLst>
                <a:path w="1263650" h="902970">
                  <a:moveTo>
                    <a:pt x="12446" y="632301"/>
                  </a:moveTo>
                  <a:lnTo>
                    <a:pt x="80819" y="619807"/>
                  </a:lnTo>
                  <a:lnTo>
                    <a:pt x="149098" y="603980"/>
                  </a:lnTo>
                  <a:lnTo>
                    <a:pt x="194105" y="570114"/>
                  </a:lnTo>
                  <a:lnTo>
                    <a:pt x="205501" y="543655"/>
                  </a:lnTo>
                  <a:lnTo>
                    <a:pt x="197586" y="513576"/>
                  </a:lnTo>
                  <a:lnTo>
                    <a:pt x="184658" y="468852"/>
                  </a:lnTo>
                  <a:lnTo>
                    <a:pt x="180046" y="437201"/>
                  </a:lnTo>
                  <a:lnTo>
                    <a:pt x="172156" y="373947"/>
                  </a:lnTo>
                  <a:lnTo>
                    <a:pt x="144728" y="317680"/>
                  </a:lnTo>
                  <a:lnTo>
                    <a:pt x="125603" y="292909"/>
                  </a:lnTo>
                  <a:lnTo>
                    <a:pt x="107144" y="267305"/>
                  </a:lnTo>
                  <a:lnTo>
                    <a:pt x="137954" y="226160"/>
                  </a:lnTo>
                  <a:lnTo>
                    <a:pt x="183409" y="214212"/>
                  </a:lnTo>
                  <a:lnTo>
                    <a:pt x="228949" y="202629"/>
                  </a:lnTo>
                  <a:lnTo>
                    <a:pt x="274831" y="191413"/>
                  </a:lnTo>
                  <a:lnTo>
                    <a:pt x="321310" y="180562"/>
                  </a:lnTo>
                  <a:lnTo>
                    <a:pt x="351156" y="202051"/>
                  </a:lnTo>
                  <a:lnTo>
                    <a:pt x="365871" y="224361"/>
                  </a:lnTo>
                  <a:lnTo>
                    <a:pt x="372941" y="251124"/>
                  </a:lnTo>
                  <a:lnTo>
                    <a:pt x="379857" y="285972"/>
                  </a:lnTo>
                  <a:lnTo>
                    <a:pt x="390828" y="245199"/>
                  </a:lnTo>
                  <a:lnTo>
                    <a:pt x="399621" y="200390"/>
                  </a:lnTo>
                  <a:lnTo>
                    <a:pt x="410057" y="157509"/>
                  </a:lnTo>
                  <a:lnTo>
                    <a:pt x="425958" y="122523"/>
                  </a:lnTo>
                  <a:lnTo>
                    <a:pt x="459634" y="90495"/>
                  </a:lnTo>
                  <a:lnTo>
                    <a:pt x="503443" y="68897"/>
                  </a:lnTo>
                  <a:lnTo>
                    <a:pt x="551562" y="52585"/>
                  </a:lnTo>
                  <a:lnTo>
                    <a:pt x="598170" y="36417"/>
                  </a:lnTo>
                  <a:lnTo>
                    <a:pt x="636690" y="6647"/>
                  </a:lnTo>
                  <a:lnTo>
                    <a:pt x="680212" y="0"/>
                  </a:lnTo>
                  <a:lnTo>
                    <a:pt x="728400" y="6734"/>
                  </a:lnTo>
                  <a:lnTo>
                    <a:pt x="780923" y="17113"/>
                  </a:lnTo>
                  <a:lnTo>
                    <a:pt x="793424" y="48940"/>
                  </a:lnTo>
                  <a:lnTo>
                    <a:pt x="799592" y="78946"/>
                  </a:lnTo>
                  <a:lnTo>
                    <a:pt x="796424" y="109214"/>
                  </a:lnTo>
                  <a:lnTo>
                    <a:pt x="769969" y="156968"/>
                  </a:lnTo>
                  <a:lnTo>
                    <a:pt x="734822" y="199866"/>
                  </a:lnTo>
                  <a:lnTo>
                    <a:pt x="728210" y="208903"/>
                  </a:lnTo>
                  <a:lnTo>
                    <a:pt x="720598" y="218630"/>
                  </a:lnTo>
                  <a:lnTo>
                    <a:pt x="714319" y="226405"/>
                  </a:lnTo>
                  <a:lnTo>
                    <a:pt x="711708" y="229584"/>
                  </a:lnTo>
                  <a:lnTo>
                    <a:pt x="687944" y="269290"/>
                  </a:lnTo>
                  <a:lnTo>
                    <a:pt x="651294" y="301657"/>
                  </a:lnTo>
                  <a:lnTo>
                    <a:pt x="605939" y="327543"/>
                  </a:lnTo>
                  <a:lnTo>
                    <a:pt x="556060" y="347810"/>
                  </a:lnTo>
                  <a:lnTo>
                    <a:pt x="505841" y="363315"/>
                  </a:lnTo>
                  <a:lnTo>
                    <a:pt x="472965" y="403018"/>
                  </a:lnTo>
                  <a:lnTo>
                    <a:pt x="454390" y="446912"/>
                  </a:lnTo>
                  <a:lnTo>
                    <a:pt x="438457" y="492474"/>
                  </a:lnTo>
                  <a:lnTo>
                    <a:pt x="413512" y="537178"/>
                  </a:lnTo>
                  <a:lnTo>
                    <a:pt x="404415" y="562135"/>
                  </a:lnTo>
                  <a:lnTo>
                    <a:pt x="402707" y="566207"/>
                  </a:lnTo>
                  <a:lnTo>
                    <a:pt x="402182" y="563439"/>
                  </a:lnTo>
                  <a:lnTo>
                    <a:pt x="396634" y="567877"/>
                  </a:lnTo>
                  <a:lnTo>
                    <a:pt x="379857" y="593566"/>
                  </a:lnTo>
                  <a:lnTo>
                    <a:pt x="363690" y="624598"/>
                  </a:lnTo>
                  <a:lnTo>
                    <a:pt x="350535" y="656750"/>
                  </a:lnTo>
                  <a:lnTo>
                    <a:pt x="337405" y="688904"/>
                  </a:lnTo>
                  <a:lnTo>
                    <a:pt x="321310" y="719943"/>
                  </a:lnTo>
                  <a:lnTo>
                    <a:pt x="325419" y="735035"/>
                  </a:lnTo>
                  <a:lnTo>
                    <a:pt x="328850" y="750404"/>
                  </a:lnTo>
                  <a:lnTo>
                    <a:pt x="334258" y="764660"/>
                  </a:lnTo>
                  <a:lnTo>
                    <a:pt x="344297" y="776408"/>
                  </a:lnTo>
                  <a:lnTo>
                    <a:pt x="359380" y="784859"/>
                  </a:lnTo>
                  <a:lnTo>
                    <a:pt x="376951" y="789409"/>
                  </a:lnTo>
                  <a:lnTo>
                    <a:pt x="395499" y="792288"/>
                  </a:lnTo>
                  <a:lnTo>
                    <a:pt x="413512" y="795724"/>
                  </a:lnTo>
                  <a:lnTo>
                    <a:pt x="453772" y="806567"/>
                  </a:lnTo>
                  <a:lnTo>
                    <a:pt x="494331" y="816713"/>
                  </a:lnTo>
                  <a:lnTo>
                    <a:pt x="534866" y="826023"/>
                  </a:lnTo>
                  <a:lnTo>
                    <a:pt x="575056" y="834358"/>
                  </a:lnTo>
                  <a:lnTo>
                    <a:pt x="623682" y="854019"/>
                  </a:lnTo>
                  <a:lnTo>
                    <a:pt x="669237" y="870401"/>
                  </a:lnTo>
                  <a:lnTo>
                    <a:pt x="714620" y="883787"/>
                  </a:lnTo>
                  <a:lnTo>
                    <a:pt x="762735" y="894466"/>
                  </a:lnTo>
                  <a:lnTo>
                    <a:pt x="816483" y="902722"/>
                  </a:lnTo>
                  <a:lnTo>
                    <a:pt x="869950" y="897241"/>
                  </a:lnTo>
                  <a:lnTo>
                    <a:pt x="916749" y="891200"/>
                  </a:lnTo>
                  <a:lnTo>
                    <a:pt x="962215" y="883487"/>
                  </a:lnTo>
                  <a:lnTo>
                    <a:pt x="1011682" y="872991"/>
                  </a:lnTo>
                  <a:lnTo>
                    <a:pt x="1039332" y="849704"/>
                  </a:lnTo>
                  <a:lnTo>
                    <a:pt x="1072006" y="823771"/>
                  </a:lnTo>
                  <a:lnTo>
                    <a:pt x="1106015" y="800902"/>
                  </a:lnTo>
                  <a:lnTo>
                    <a:pt x="1137666" y="786809"/>
                  </a:lnTo>
                  <a:lnTo>
                    <a:pt x="1140082" y="779031"/>
                  </a:lnTo>
                  <a:lnTo>
                    <a:pt x="1163224" y="742975"/>
                  </a:lnTo>
                  <a:lnTo>
                    <a:pt x="1170086" y="736195"/>
                  </a:lnTo>
                  <a:lnTo>
                    <a:pt x="1171448" y="728859"/>
                  </a:lnTo>
                  <a:lnTo>
                    <a:pt x="1164224" y="719432"/>
                  </a:lnTo>
                  <a:lnTo>
                    <a:pt x="1152334" y="712512"/>
                  </a:lnTo>
                  <a:lnTo>
                    <a:pt x="1138443" y="706704"/>
                  </a:lnTo>
                  <a:lnTo>
                    <a:pt x="1125220" y="700614"/>
                  </a:lnTo>
                  <a:lnTo>
                    <a:pt x="1083698" y="676751"/>
                  </a:lnTo>
                  <a:lnTo>
                    <a:pt x="1035176" y="647873"/>
                  </a:lnTo>
                  <a:lnTo>
                    <a:pt x="985988" y="621206"/>
                  </a:lnTo>
                  <a:lnTo>
                    <a:pt x="942467" y="603980"/>
                  </a:lnTo>
                  <a:lnTo>
                    <a:pt x="899668" y="583309"/>
                  </a:lnTo>
                  <a:lnTo>
                    <a:pt x="852868" y="564435"/>
                  </a:lnTo>
                  <a:lnTo>
                    <a:pt x="804735" y="548634"/>
                  </a:lnTo>
                  <a:lnTo>
                    <a:pt x="757936" y="537178"/>
                  </a:lnTo>
                  <a:lnTo>
                    <a:pt x="744962" y="533519"/>
                  </a:lnTo>
                  <a:lnTo>
                    <a:pt x="731488" y="530288"/>
                  </a:lnTo>
                  <a:lnTo>
                    <a:pt x="719681" y="525676"/>
                  </a:lnTo>
                  <a:lnTo>
                    <a:pt x="711708" y="517874"/>
                  </a:lnTo>
                  <a:lnTo>
                    <a:pt x="711372" y="493361"/>
                  </a:lnTo>
                  <a:lnTo>
                    <a:pt x="727694" y="464550"/>
                  </a:lnTo>
                  <a:lnTo>
                    <a:pt x="770255" y="421227"/>
                  </a:lnTo>
                  <a:lnTo>
                    <a:pt x="808293" y="401628"/>
                  </a:lnTo>
                  <a:lnTo>
                    <a:pt x="859851" y="383353"/>
                  </a:lnTo>
                  <a:lnTo>
                    <a:pt x="918908" y="366982"/>
                  </a:lnTo>
                  <a:lnTo>
                    <a:pt x="979447" y="353098"/>
                  </a:lnTo>
                  <a:lnTo>
                    <a:pt x="1035449" y="342284"/>
                  </a:lnTo>
                  <a:lnTo>
                    <a:pt x="1080897" y="335121"/>
                  </a:lnTo>
                  <a:lnTo>
                    <a:pt x="1145867" y="346965"/>
                  </a:lnTo>
                  <a:lnTo>
                    <a:pt x="1190894" y="366633"/>
                  </a:lnTo>
                  <a:lnTo>
                    <a:pt x="1226611" y="396896"/>
                  </a:lnTo>
                  <a:lnTo>
                    <a:pt x="1263650" y="440531"/>
                  </a:lnTo>
                  <a:lnTo>
                    <a:pt x="1260790" y="457559"/>
                  </a:lnTo>
                  <a:lnTo>
                    <a:pt x="1256776" y="481980"/>
                  </a:lnTo>
                  <a:lnTo>
                    <a:pt x="1240663" y="526764"/>
                  </a:lnTo>
                  <a:lnTo>
                    <a:pt x="1209340" y="552611"/>
                  </a:lnTo>
                  <a:lnTo>
                    <a:pt x="1169185" y="568125"/>
                  </a:lnTo>
                  <a:lnTo>
                    <a:pt x="1124104" y="576507"/>
                  </a:lnTo>
                  <a:lnTo>
                    <a:pt x="1078005" y="580957"/>
                  </a:lnTo>
                  <a:lnTo>
                    <a:pt x="1034796" y="584676"/>
                  </a:lnTo>
                  <a:lnTo>
                    <a:pt x="1016212" y="584144"/>
                  </a:lnTo>
                  <a:lnTo>
                    <a:pt x="996807" y="584707"/>
                  </a:lnTo>
                  <a:lnTo>
                    <a:pt x="979092" y="583033"/>
                  </a:lnTo>
                  <a:lnTo>
                    <a:pt x="965581" y="575786"/>
                  </a:lnTo>
                  <a:lnTo>
                    <a:pt x="943150" y="536331"/>
                  </a:lnTo>
                  <a:lnTo>
                    <a:pt x="946646" y="498566"/>
                  </a:lnTo>
                  <a:lnTo>
                    <a:pt x="967034" y="463141"/>
                  </a:lnTo>
                  <a:lnTo>
                    <a:pt x="995280" y="430709"/>
                  </a:lnTo>
                  <a:lnTo>
                    <a:pt x="1022350" y="401923"/>
                  </a:lnTo>
                  <a:lnTo>
                    <a:pt x="1028959" y="392318"/>
                  </a:lnTo>
                  <a:lnTo>
                    <a:pt x="1069125" y="347656"/>
                  </a:lnTo>
                  <a:lnTo>
                    <a:pt x="1131990" y="330293"/>
                  </a:lnTo>
                  <a:lnTo>
                    <a:pt x="1160780" y="324707"/>
                  </a:lnTo>
                  <a:lnTo>
                    <a:pt x="1153658" y="284147"/>
                  </a:lnTo>
                  <a:lnTo>
                    <a:pt x="1147132" y="243756"/>
                  </a:lnTo>
                  <a:lnTo>
                    <a:pt x="1138313" y="204962"/>
                  </a:lnTo>
                  <a:lnTo>
                    <a:pt x="1124313" y="169194"/>
                  </a:lnTo>
                  <a:lnTo>
                    <a:pt x="1102245" y="137880"/>
                  </a:lnTo>
                  <a:lnTo>
                    <a:pt x="1069220" y="112449"/>
                  </a:lnTo>
                  <a:lnTo>
                    <a:pt x="1022350" y="94329"/>
                  </a:lnTo>
                  <a:lnTo>
                    <a:pt x="967727" y="100885"/>
                  </a:lnTo>
                  <a:lnTo>
                    <a:pt x="914587" y="109926"/>
                  </a:lnTo>
                  <a:lnTo>
                    <a:pt x="862466" y="120854"/>
                  </a:lnTo>
                  <a:lnTo>
                    <a:pt x="810903" y="133076"/>
                  </a:lnTo>
                  <a:lnTo>
                    <a:pt x="759435" y="145995"/>
                  </a:lnTo>
                  <a:lnTo>
                    <a:pt x="707601" y="159017"/>
                  </a:lnTo>
                  <a:lnTo>
                    <a:pt x="654939" y="171545"/>
                  </a:lnTo>
                  <a:lnTo>
                    <a:pt x="615231" y="164630"/>
                  </a:lnTo>
                  <a:lnTo>
                    <a:pt x="595049" y="160544"/>
                  </a:lnTo>
                  <a:lnTo>
                    <a:pt x="579811" y="155012"/>
                  </a:lnTo>
                  <a:lnTo>
                    <a:pt x="554936" y="143763"/>
                  </a:lnTo>
                  <a:lnTo>
                    <a:pt x="505841" y="122523"/>
                  </a:lnTo>
                  <a:lnTo>
                    <a:pt x="464693" y="105413"/>
                  </a:lnTo>
                  <a:lnTo>
                    <a:pt x="427643" y="72719"/>
                  </a:lnTo>
                  <a:lnTo>
                    <a:pt x="390459" y="51205"/>
                  </a:lnTo>
                  <a:lnTo>
                    <a:pt x="349027" y="36782"/>
                  </a:lnTo>
                  <a:lnTo>
                    <a:pt x="304188" y="27555"/>
                  </a:lnTo>
                  <a:lnTo>
                    <a:pt x="256781" y="21630"/>
                  </a:lnTo>
                  <a:lnTo>
                    <a:pt x="207645" y="17113"/>
                  </a:lnTo>
                  <a:lnTo>
                    <a:pt x="163427" y="30567"/>
                  </a:lnTo>
                  <a:lnTo>
                    <a:pt x="109614" y="68048"/>
                  </a:lnTo>
                  <a:lnTo>
                    <a:pt x="92329" y="103219"/>
                  </a:lnTo>
                  <a:lnTo>
                    <a:pt x="84070" y="152218"/>
                  </a:lnTo>
                  <a:lnTo>
                    <a:pt x="76682" y="201074"/>
                  </a:lnTo>
                  <a:lnTo>
                    <a:pt x="69577" y="249763"/>
                  </a:lnTo>
                  <a:lnTo>
                    <a:pt x="62168" y="298264"/>
                  </a:lnTo>
                  <a:lnTo>
                    <a:pt x="53867" y="346554"/>
                  </a:lnTo>
                  <a:lnTo>
                    <a:pt x="44087" y="394613"/>
                  </a:lnTo>
                  <a:lnTo>
                    <a:pt x="32241" y="442418"/>
                  </a:lnTo>
                  <a:lnTo>
                    <a:pt x="17741" y="489947"/>
                  </a:lnTo>
                  <a:lnTo>
                    <a:pt x="0" y="537178"/>
                  </a:lnTo>
                  <a:lnTo>
                    <a:pt x="13194" y="568545"/>
                  </a:lnTo>
                  <a:lnTo>
                    <a:pt x="28209" y="582088"/>
                  </a:lnTo>
                  <a:lnTo>
                    <a:pt x="52202" y="587273"/>
                  </a:lnTo>
                  <a:lnTo>
                    <a:pt x="92329" y="593566"/>
                  </a:lnTo>
                  <a:lnTo>
                    <a:pt x="115892" y="607178"/>
                  </a:lnTo>
                  <a:lnTo>
                    <a:pt x="127720" y="613713"/>
                  </a:lnTo>
                  <a:lnTo>
                    <a:pt x="133389" y="615298"/>
                  </a:lnTo>
                  <a:lnTo>
                    <a:pt x="138477" y="614060"/>
                  </a:lnTo>
                  <a:lnTo>
                    <a:pt x="148559" y="612126"/>
                  </a:lnTo>
                  <a:lnTo>
                    <a:pt x="206015" y="614674"/>
                  </a:lnTo>
                  <a:lnTo>
                    <a:pt x="264541" y="623411"/>
                  </a:lnTo>
                  <a:lnTo>
                    <a:pt x="289669" y="637591"/>
                  </a:lnTo>
                  <a:lnTo>
                    <a:pt x="298196" y="642715"/>
                  </a:lnTo>
                  <a:lnTo>
                    <a:pt x="339570" y="662735"/>
                  </a:lnTo>
                  <a:lnTo>
                    <a:pt x="381635" y="681667"/>
                  </a:lnTo>
                  <a:lnTo>
                    <a:pt x="425033" y="697831"/>
                  </a:lnTo>
                  <a:lnTo>
                    <a:pt x="470408" y="709542"/>
                  </a:lnTo>
                  <a:lnTo>
                    <a:pt x="518336" y="704699"/>
                  </a:lnTo>
                  <a:lnTo>
                    <a:pt x="542632" y="703030"/>
                  </a:lnTo>
                  <a:lnTo>
                    <a:pt x="551184" y="702793"/>
                  </a:lnTo>
                  <a:lnTo>
                    <a:pt x="551880" y="702245"/>
                  </a:lnTo>
                  <a:lnTo>
                    <a:pt x="552609" y="699646"/>
                  </a:lnTo>
                  <a:lnTo>
                    <a:pt x="561261" y="693252"/>
                  </a:lnTo>
                  <a:lnTo>
                    <a:pt x="585724" y="681323"/>
                  </a:lnTo>
                  <a:lnTo>
                    <a:pt x="595760" y="677820"/>
                  </a:lnTo>
                  <a:lnTo>
                    <a:pt x="607441" y="674449"/>
                  </a:lnTo>
                  <a:lnTo>
                    <a:pt x="617120" y="671911"/>
                  </a:lnTo>
                  <a:lnTo>
                    <a:pt x="621157" y="670909"/>
                  </a:lnTo>
                </a:path>
              </a:pathLst>
            </a:custGeom>
            <a:ln w="50799">
              <a:solidFill>
                <a:srgbClr val="846647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6" name="object 126"/>
          <p:cNvGrpSpPr/>
          <p:nvPr/>
        </p:nvGrpSpPr>
        <p:grpSpPr>
          <a:xfrm>
            <a:off x="9734105" y="4933632"/>
            <a:ext cx="1383030" cy="852805"/>
            <a:chOff x="9734105" y="4933632"/>
            <a:chExt cx="1383030" cy="852805"/>
          </a:xfrm>
        </p:grpSpPr>
        <p:pic>
          <p:nvPicPr>
            <p:cNvPr id="127" name="object 127"/>
            <p:cNvPicPr/>
            <p:nvPr/>
          </p:nvPicPr>
          <p:blipFill>
            <a:blip r:embed="rId68" cstate="print"/>
            <a:stretch>
              <a:fillRect/>
            </a:stretch>
          </p:blipFill>
          <p:spPr>
            <a:xfrm>
              <a:off x="9738868" y="5133340"/>
              <a:ext cx="466851" cy="243586"/>
            </a:xfrm>
            <a:prstGeom prst="rect">
              <a:avLst/>
            </a:prstGeom>
          </p:spPr>
        </p:pic>
        <p:sp>
          <p:nvSpPr>
            <p:cNvPr id="128" name="object 128"/>
            <p:cNvSpPr/>
            <p:nvPr/>
          </p:nvSpPr>
          <p:spPr>
            <a:xfrm>
              <a:off x="9738868" y="5133340"/>
              <a:ext cx="467359" cy="243840"/>
            </a:xfrm>
            <a:custGeom>
              <a:avLst/>
              <a:gdLst/>
              <a:ahLst/>
              <a:cxnLst/>
              <a:rect l="l" t="t" r="r" b="b"/>
              <a:pathLst>
                <a:path w="467359" h="243839">
                  <a:moveTo>
                    <a:pt x="103758" y="40640"/>
                  </a:moveTo>
                  <a:lnTo>
                    <a:pt x="63811" y="47224"/>
                  </a:lnTo>
                  <a:lnTo>
                    <a:pt x="37258" y="56832"/>
                  </a:lnTo>
                  <a:lnTo>
                    <a:pt x="18016" y="72536"/>
                  </a:lnTo>
                  <a:lnTo>
                    <a:pt x="0" y="97409"/>
                  </a:lnTo>
                  <a:lnTo>
                    <a:pt x="13784" y="136293"/>
                  </a:lnTo>
                  <a:lnTo>
                    <a:pt x="29439" y="158791"/>
                  </a:lnTo>
                  <a:lnTo>
                    <a:pt x="55056" y="169975"/>
                  </a:lnTo>
                  <a:lnTo>
                    <a:pt x="98722" y="174917"/>
                  </a:lnTo>
                  <a:lnTo>
                    <a:pt x="168528" y="178689"/>
                  </a:lnTo>
                  <a:lnTo>
                    <a:pt x="176496" y="192004"/>
                  </a:lnTo>
                  <a:lnTo>
                    <a:pt x="207517" y="227330"/>
                  </a:lnTo>
                  <a:lnTo>
                    <a:pt x="256158" y="238506"/>
                  </a:lnTo>
                  <a:lnTo>
                    <a:pt x="285368" y="243586"/>
                  </a:lnTo>
                  <a:lnTo>
                    <a:pt x="365123" y="238579"/>
                  </a:lnTo>
                  <a:lnTo>
                    <a:pt x="410034" y="238644"/>
                  </a:lnTo>
                  <a:lnTo>
                    <a:pt x="431919" y="237148"/>
                  </a:lnTo>
                  <a:lnTo>
                    <a:pt x="442601" y="227460"/>
                  </a:lnTo>
                  <a:lnTo>
                    <a:pt x="453898" y="202946"/>
                  </a:lnTo>
                  <a:lnTo>
                    <a:pt x="436591" y="169260"/>
                  </a:lnTo>
                  <a:lnTo>
                    <a:pt x="421150" y="149595"/>
                  </a:lnTo>
                  <a:lnTo>
                    <a:pt x="415657" y="134594"/>
                  </a:lnTo>
                  <a:lnTo>
                    <a:pt x="428197" y="114899"/>
                  </a:lnTo>
                  <a:lnTo>
                    <a:pt x="466851" y="81153"/>
                  </a:lnTo>
                  <a:lnTo>
                    <a:pt x="436893" y="46809"/>
                  </a:lnTo>
                  <a:lnTo>
                    <a:pt x="402066" y="25384"/>
                  </a:lnTo>
                  <a:lnTo>
                    <a:pt x="357499" y="11555"/>
                  </a:lnTo>
                  <a:lnTo>
                    <a:pt x="298323" y="0"/>
                  </a:lnTo>
                  <a:lnTo>
                    <a:pt x="256870" y="4703"/>
                  </a:lnTo>
                  <a:lnTo>
                    <a:pt x="204615" y="10536"/>
                  </a:lnTo>
                  <a:lnTo>
                    <a:pt x="152368" y="17272"/>
                  </a:lnTo>
                  <a:lnTo>
                    <a:pt x="110936" y="24685"/>
                  </a:lnTo>
                  <a:lnTo>
                    <a:pt x="91130" y="32549"/>
                  </a:lnTo>
                  <a:lnTo>
                    <a:pt x="103758" y="4064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9" name="object 129"/>
            <p:cNvPicPr/>
            <p:nvPr/>
          </p:nvPicPr>
          <p:blipFill>
            <a:blip r:embed="rId69" cstate="print"/>
            <a:stretch>
              <a:fillRect/>
            </a:stretch>
          </p:blipFill>
          <p:spPr>
            <a:xfrm>
              <a:off x="9986010" y="5393182"/>
              <a:ext cx="466979" cy="243636"/>
            </a:xfrm>
            <a:prstGeom prst="rect">
              <a:avLst/>
            </a:prstGeom>
          </p:spPr>
        </p:pic>
        <p:sp>
          <p:nvSpPr>
            <p:cNvPr id="130" name="object 130"/>
            <p:cNvSpPr/>
            <p:nvPr/>
          </p:nvSpPr>
          <p:spPr>
            <a:xfrm>
              <a:off x="9986010" y="5393182"/>
              <a:ext cx="467359" cy="243840"/>
            </a:xfrm>
            <a:custGeom>
              <a:avLst/>
              <a:gdLst/>
              <a:ahLst/>
              <a:cxnLst/>
              <a:rect l="l" t="t" r="r" b="b"/>
              <a:pathLst>
                <a:path w="467359" h="243839">
                  <a:moveTo>
                    <a:pt x="103759" y="40640"/>
                  </a:moveTo>
                  <a:lnTo>
                    <a:pt x="63865" y="47242"/>
                  </a:lnTo>
                  <a:lnTo>
                    <a:pt x="37306" y="56880"/>
                  </a:lnTo>
                  <a:lnTo>
                    <a:pt x="18033" y="72590"/>
                  </a:lnTo>
                  <a:lnTo>
                    <a:pt x="0" y="97409"/>
                  </a:lnTo>
                  <a:lnTo>
                    <a:pt x="13785" y="136293"/>
                  </a:lnTo>
                  <a:lnTo>
                    <a:pt x="29447" y="158791"/>
                  </a:lnTo>
                  <a:lnTo>
                    <a:pt x="55083" y="169975"/>
                  </a:lnTo>
                  <a:lnTo>
                    <a:pt x="98787" y="174917"/>
                  </a:lnTo>
                  <a:lnTo>
                    <a:pt x="168656" y="178689"/>
                  </a:lnTo>
                  <a:lnTo>
                    <a:pt x="176549" y="191998"/>
                  </a:lnTo>
                  <a:lnTo>
                    <a:pt x="207518" y="227393"/>
                  </a:lnTo>
                  <a:lnTo>
                    <a:pt x="256206" y="238558"/>
                  </a:lnTo>
                  <a:lnTo>
                    <a:pt x="285369" y="243636"/>
                  </a:lnTo>
                  <a:lnTo>
                    <a:pt x="365185" y="238633"/>
                  </a:lnTo>
                  <a:lnTo>
                    <a:pt x="410133" y="238699"/>
                  </a:lnTo>
                  <a:lnTo>
                    <a:pt x="432038" y="237205"/>
                  </a:lnTo>
                  <a:lnTo>
                    <a:pt x="442727" y="227526"/>
                  </a:lnTo>
                  <a:lnTo>
                    <a:pt x="454025" y="203034"/>
                  </a:lnTo>
                  <a:lnTo>
                    <a:pt x="436706" y="169306"/>
                  </a:lnTo>
                  <a:lnTo>
                    <a:pt x="421240" y="149615"/>
                  </a:lnTo>
                  <a:lnTo>
                    <a:pt x="415729" y="134600"/>
                  </a:lnTo>
                  <a:lnTo>
                    <a:pt x="428275" y="114900"/>
                  </a:lnTo>
                  <a:lnTo>
                    <a:pt x="466979" y="81153"/>
                  </a:lnTo>
                  <a:lnTo>
                    <a:pt x="437001" y="46809"/>
                  </a:lnTo>
                  <a:lnTo>
                    <a:pt x="402129" y="25384"/>
                  </a:lnTo>
                  <a:lnTo>
                    <a:pt x="357518" y="11555"/>
                  </a:lnTo>
                  <a:lnTo>
                    <a:pt x="298323" y="0"/>
                  </a:lnTo>
                  <a:lnTo>
                    <a:pt x="256923" y="4703"/>
                  </a:lnTo>
                  <a:lnTo>
                    <a:pt x="204700" y="10536"/>
                  </a:lnTo>
                  <a:lnTo>
                    <a:pt x="152463" y="17272"/>
                  </a:lnTo>
                  <a:lnTo>
                    <a:pt x="111021" y="24685"/>
                  </a:lnTo>
                  <a:lnTo>
                    <a:pt x="91183" y="32549"/>
                  </a:lnTo>
                  <a:lnTo>
                    <a:pt x="103759" y="4064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1" name="object 131"/>
            <p:cNvPicPr/>
            <p:nvPr/>
          </p:nvPicPr>
          <p:blipFill>
            <a:blip r:embed="rId70" cstate="print"/>
            <a:stretch>
              <a:fillRect/>
            </a:stretch>
          </p:blipFill>
          <p:spPr>
            <a:xfrm>
              <a:off x="9986010" y="4938395"/>
              <a:ext cx="466979" cy="243712"/>
            </a:xfrm>
            <a:prstGeom prst="rect">
              <a:avLst/>
            </a:prstGeom>
          </p:spPr>
        </p:pic>
        <p:sp>
          <p:nvSpPr>
            <p:cNvPr id="132" name="object 132"/>
            <p:cNvSpPr/>
            <p:nvPr/>
          </p:nvSpPr>
          <p:spPr>
            <a:xfrm>
              <a:off x="9986010" y="4938395"/>
              <a:ext cx="467359" cy="243840"/>
            </a:xfrm>
            <a:custGeom>
              <a:avLst/>
              <a:gdLst/>
              <a:ahLst/>
              <a:cxnLst/>
              <a:rect l="l" t="t" r="r" b="b"/>
              <a:pathLst>
                <a:path w="467359" h="243839">
                  <a:moveTo>
                    <a:pt x="103759" y="40639"/>
                  </a:moveTo>
                  <a:lnTo>
                    <a:pt x="63865" y="47243"/>
                  </a:lnTo>
                  <a:lnTo>
                    <a:pt x="37306" y="56895"/>
                  </a:lnTo>
                  <a:lnTo>
                    <a:pt x="18033" y="72643"/>
                  </a:lnTo>
                  <a:lnTo>
                    <a:pt x="0" y="97535"/>
                  </a:lnTo>
                  <a:lnTo>
                    <a:pt x="13785" y="136358"/>
                  </a:lnTo>
                  <a:lnTo>
                    <a:pt x="29447" y="158819"/>
                  </a:lnTo>
                  <a:lnTo>
                    <a:pt x="55083" y="169983"/>
                  </a:lnTo>
                  <a:lnTo>
                    <a:pt x="98787" y="174918"/>
                  </a:lnTo>
                  <a:lnTo>
                    <a:pt x="168656" y="178688"/>
                  </a:lnTo>
                  <a:lnTo>
                    <a:pt x="176549" y="192023"/>
                  </a:lnTo>
                  <a:lnTo>
                    <a:pt x="207518" y="227456"/>
                  </a:lnTo>
                  <a:lnTo>
                    <a:pt x="256206" y="238632"/>
                  </a:lnTo>
                  <a:lnTo>
                    <a:pt x="285369" y="243712"/>
                  </a:lnTo>
                  <a:lnTo>
                    <a:pt x="365185" y="238693"/>
                  </a:lnTo>
                  <a:lnTo>
                    <a:pt x="410133" y="238734"/>
                  </a:lnTo>
                  <a:lnTo>
                    <a:pt x="432038" y="237220"/>
                  </a:lnTo>
                  <a:lnTo>
                    <a:pt x="442727" y="227538"/>
                  </a:lnTo>
                  <a:lnTo>
                    <a:pt x="454025" y="203072"/>
                  </a:lnTo>
                  <a:lnTo>
                    <a:pt x="436706" y="169326"/>
                  </a:lnTo>
                  <a:lnTo>
                    <a:pt x="421240" y="149631"/>
                  </a:lnTo>
                  <a:lnTo>
                    <a:pt x="415729" y="134630"/>
                  </a:lnTo>
                  <a:lnTo>
                    <a:pt x="428275" y="114965"/>
                  </a:lnTo>
                  <a:lnTo>
                    <a:pt x="466979" y="81279"/>
                  </a:lnTo>
                  <a:lnTo>
                    <a:pt x="437001" y="46862"/>
                  </a:lnTo>
                  <a:lnTo>
                    <a:pt x="402129" y="25399"/>
                  </a:lnTo>
                  <a:lnTo>
                    <a:pt x="357518" y="11556"/>
                  </a:lnTo>
                  <a:lnTo>
                    <a:pt x="298323" y="0"/>
                  </a:lnTo>
                  <a:lnTo>
                    <a:pt x="256923" y="4703"/>
                  </a:lnTo>
                  <a:lnTo>
                    <a:pt x="204700" y="10536"/>
                  </a:lnTo>
                  <a:lnTo>
                    <a:pt x="152463" y="17271"/>
                  </a:lnTo>
                  <a:lnTo>
                    <a:pt x="111021" y="24685"/>
                  </a:lnTo>
                  <a:lnTo>
                    <a:pt x="91183" y="32549"/>
                  </a:lnTo>
                  <a:lnTo>
                    <a:pt x="103759" y="4063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3" name="object 133"/>
            <p:cNvPicPr/>
            <p:nvPr/>
          </p:nvPicPr>
          <p:blipFill>
            <a:blip r:embed="rId71" cstate="print"/>
            <a:stretch>
              <a:fillRect/>
            </a:stretch>
          </p:blipFill>
          <p:spPr>
            <a:xfrm>
              <a:off x="10645267" y="5198237"/>
              <a:ext cx="466978" cy="243712"/>
            </a:xfrm>
            <a:prstGeom prst="rect">
              <a:avLst/>
            </a:prstGeom>
          </p:spPr>
        </p:pic>
        <p:sp>
          <p:nvSpPr>
            <p:cNvPr id="134" name="object 134"/>
            <p:cNvSpPr/>
            <p:nvPr/>
          </p:nvSpPr>
          <p:spPr>
            <a:xfrm>
              <a:off x="10645267" y="5198237"/>
              <a:ext cx="467359" cy="243840"/>
            </a:xfrm>
            <a:custGeom>
              <a:avLst/>
              <a:gdLst/>
              <a:ahLst/>
              <a:cxnLst/>
              <a:rect l="l" t="t" r="r" b="b"/>
              <a:pathLst>
                <a:path w="467359" h="243839">
                  <a:moveTo>
                    <a:pt x="103758" y="40640"/>
                  </a:moveTo>
                  <a:lnTo>
                    <a:pt x="63811" y="47243"/>
                  </a:lnTo>
                  <a:lnTo>
                    <a:pt x="37258" y="56896"/>
                  </a:lnTo>
                  <a:lnTo>
                    <a:pt x="18016" y="72643"/>
                  </a:lnTo>
                  <a:lnTo>
                    <a:pt x="0" y="97535"/>
                  </a:lnTo>
                  <a:lnTo>
                    <a:pt x="13785" y="136358"/>
                  </a:lnTo>
                  <a:lnTo>
                    <a:pt x="29447" y="158819"/>
                  </a:lnTo>
                  <a:lnTo>
                    <a:pt x="55083" y="169983"/>
                  </a:lnTo>
                  <a:lnTo>
                    <a:pt x="98787" y="174918"/>
                  </a:lnTo>
                  <a:lnTo>
                    <a:pt x="168655" y="178688"/>
                  </a:lnTo>
                  <a:lnTo>
                    <a:pt x="176549" y="192023"/>
                  </a:lnTo>
                  <a:lnTo>
                    <a:pt x="207517" y="227456"/>
                  </a:lnTo>
                  <a:lnTo>
                    <a:pt x="256158" y="238632"/>
                  </a:lnTo>
                  <a:lnTo>
                    <a:pt x="285368" y="243712"/>
                  </a:lnTo>
                  <a:lnTo>
                    <a:pt x="365173" y="238706"/>
                  </a:lnTo>
                  <a:lnTo>
                    <a:pt x="410097" y="238771"/>
                  </a:lnTo>
                  <a:lnTo>
                    <a:pt x="431983" y="237275"/>
                  </a:lnTo>
                  <a:lnTo>
                    <a:pt x="442678" y="227587"/>
                  </a:lnTo>
                  <a:lnTo>
                    <a:pt x="454025" y="203072"/>
                  </a:lnTo>
                  <a:lnTo>
                    <a:pt x="436657" y="169375"/>
                  </a:lnTo>
                  <a:lnTo>
                    <a:pt x="421185" y="149686"/>
                  </a:lnTo>
                  <a:lnTo>
                    <a:pt x="415693" y="134666"/>
                  </a:lnTo>
                  <a:lnTo>
                    <a:pt x="428263" y="114977"/>
                  </a:lnTo>
                  <a:lnTo>
                    <a:pt x="466978" y="81279"/>
                  </a:lnTo>
                  <a:lnTo>
                    <a:pt x="436947" y="46862"/>
                  </a:lnTo>
                  <a:lnTo>
                    <a:pt x="402081" y="25399"/>
                  </a:lnTo>
                  <a:lnTo>
                    <a:pt x="357501" y="11556"/>
                  </a:lnTo>
                  <a:lnTo>
                    <a:pt x="298323" y="0"/>
                  </a:lnTo>
                  <a:lnTo>
                    <a:pt x="256870" y="4703"/>
                  </a:lnTo>
                  <a:lnTo>
                    <a:pt x="204615" y="10536"/>
                  </a:lnTo>
                  <a:lnTo>
                    <a:pt x="152368" y="17271"/>
                  </a:lnTo>
                  <a:lnTo>
                    <a:pt x="110936" y="24685"/>
                  </a:lnTo>
                  <a:lnTo>
                    <a:pt x="91130" y="32549"/>
                  </a:lnTo>
                  <a:lnTo>
                    <a:pt x="103758" y="4064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5" name="object 135"/>
            <p:cNvPicPr/>
            <p:nvPr/>
          </p:nvPicPr>
          <p:blipFill>
            <a:blip r:embed="rId72" cstate="print"/>
            <a:stretch>
              <a:fillRect/>
            </a:stretch>
          </p:blipFill>
          <p:spPr>
            <a:xfrm>
              <a:off x="10068433" y="5078730"/>
              <a:ext cx="181991" cy="111378"/>
            </a:xfrm>
            <a:prstGeom prst="rect">
              <a:avLst/>
            </a:prstGeom>
          </p:spPr>
        </p:pic>
        <p:pic>
          <p:nvPicPr>
            <p:cNvPr id="136" name="object 136"/>
            <p:cNvPicPr/>
            <p:nvPr/>
          </p:nvPicPr>
          <p:blipFill>
            <a:blip r:embed="rId73" cstate="print"/>
            <a:stretch>
              <a:fillRect/>
            </a:stretch>
          </p:blipFill>
          <p:spPr>
            <a:xfrm>
              <a:off x="10063670" y="5073967"/>
              <a:ext cx="191516" cy="120903"/>
            </a:xfrm>
            <a:prstGeom prst="rect">
              <a:avLst/>
            </a:prstGeom>
          </p:spPr>
        </p:pic>
        <p:pic>
          <p:nvPicPr>
            <p:cNvPr id="137" name="object 137"/>
            <p:cNvPicPr/>
            <p:nvPr/>
          </p:nvPicPr>
          <p:blipFill>
            <a:blip r:embed="rId74" cstate="print"/>
            <a:stretch>
              <a:fillRect/>
            </a:stretch>
          </p:blipFill>
          <p:spPr>
            <a:xfrm>
              <a:off x="10480421" y="5663467"/>
              <a:ext cx="181990" cy="111400"/>
            </a:xfrm>
            <a:prstGeom prst="rect">
              <a:avLst/>
            </a:prstGeom>
          </p:spPr>
        </p:pic>
        <p:pic>
          <p:nvPicPr>
            <p:cNvPr id="138" name="object 138"/>
            <p:cNvPicPr/>
            <p:nvPr/>
          </p:nvPicPr>
          <p:blipFill>
            <a:blip r:embed="rId75" cstate="print"/>
            <a:stretch>
              <a:fillRect/>
            </a:stretch>
          </p:blipFill>
          <p:spPr>
            <a:xfrm>
              <a:off x="10475658" y="5658705"/>
              <a:ext cx="191515" cy="120925"/>
            </a:xfrm>
            <a:prstGeom prst="rect">
              <a:avLst/>
            </a:prstGeom>
          </p:spPr>
        </p:pic>
        <p:pic>
          <p:nvPicPr>
            <p:cNvPr id="139" name="object 139"/>
            <p:cNvPicPr/>
            <p:nvPr/>
          </p:nvPicPr>
          <p:blipFill>
            <a:blip r:embed="rId76" cstate="print"/>
            <a:stretch>
              <a:fillRect/>
            </a:stretch>
          </p:blipFill>
          <p:spPr>
            <a:xfrm>
              <a:off x="10150856" y="5133340"/>
              <a:ext cx="466978" cy="243586"/>
            </a:xfrm>
            <a:prstGeom prst="rect">
              <a:avLst/>
            </a:prstGeom>
          </p:spPr>
        </p:pic>
        <p:sp>
          <p:nvSpPr>
            <p:cNvPr id="140" name="object 140"/>
            <p:cNvSpPr/>
            <p:nvPr/>
          </p:nvSpPr>
          <p:spPr>
            <a:xfrm>
              <a:off x="10150856" y="5133340"/>
              <a:ext cx="467359" cy="243840"/>
            </a:xfrm>
            <a:custGeom>
              <a:avLst/>
              <a:gdLst/>
              <a:ahLst/>
              <a:cxnLst/>
              <a:rect l="l" t="t" r="r" b="b"/>
              <a:pathLst>
                <a:path w="467359" h="243839">
                  <a:moveTo>
                    <a:pt x="103759" y="40640"/>
                  </a:moveTo>
                  <a:lnTo>
                    <a:pt x="63811" y="47224"/>
                  </a:lnTo>
                  <a:lnTo>
                    <a:pt x="37258" y="56832"/>
                  </a:lnTo>
                  <a:lnTo>
                    <a:pt x="18016" y="72536"/>
                  </a:lnTo>
                  <a:lnTo>
                    <a:pt x="0" y="97409"/>
                  </a:lnTo>
                  <a:lnTo>
                    <a:pt x="13785" y="136293"/>
                  </a:lnTo>
                  <a:lnTo>
                    <a:pt x="29447" y="158791"/>
                  </a:lnTo>
                  <a:lnTo>
                    <a:pt x="55083" y="169975"/>
                  </a:lnTo>
                  <a:lnTo>
                    <a:pt x="98787" y="174917"/>
                  </a:lnTo>
                  <a:lnTo>
                    <a:pt x="168655" y="178689"/>
                  </a:lnTo>
                  <a:lnTo>
                    <a:pt x="176549" y="192004"/>
                  </a:lnTo>
                  <a:lnTo>
                    <a:pt x="207518" y="227330"/>
                  </a:lnTo>
                  <a:lnTo>
                    <a:pt x="256158" y="238506"/>
                  </a:lnTo>
                  <a:lnTo>
                    <a:pt x="285369" y="243586"/>
                  </a:lnTo>
                  <a:lnTo>
                    <a:pt x="365173" y="238579"/>
                  </a:lnTo>
                  <a:lnTo>
                    <a:pt x="410097" y="238644"/>
                  </a:lnTo>
                  <a:lnTo>
                    <a:pt x="431983" y="237148"/>
                  </a:lnTo>
                  <a:lnTo>
                    <a:pt x="442678" y="227460"/>
                  </a:lnTo>
                  <a:lnTo>
                    <a:pt x="454025" y="202946"/>
                  </a:lnTo>
                  <a:lnTo>
                    <a:pt x="436657" y="169260"/>
                  </a:lnTo>
                  <a:lnTo>
                    <a:pt x="421185" y="149595"/>
                  </a:lnTo>
                  <a:lnTo>
                    <a:pt x="415693" y="134594"/>
                  </a:lnTo>
                  <a:lnTo>
                    <a:pt x="428263" y="114899"/>
                  </a:lnTo>
                  <a:lnTo>
                    <a:pt x="466978" y="81153"/>
                  </a:lnTo>
                  <a:lnTo>
                    <a:pt x="436947" y="46809"/>
                  </a:lnTo>
                  <a:lnTo>
                    <a:pt x="402082" y="25384"/>
                  </a:lnTo>
                  <a:lnTo>
                    <a:pt x="357501" y="11555"/>
                  </a:lnTo>
                  <a:lnTo>
                    <a:pt x="298323" y="0"/>
                  </a:lnTo>
                  <a:lnTo>
                    <a:pt x="256870" y="4703"/>
                  </a:lnTo>
                  <a:lnTo>
                    <a:pt x="204615" y="10536"/>
                  </a:lnTo>
                  <a:lnTo>
                    <a:pt x="152368" y="17272"/>
                  </a:lnTo>
                  <a:lnTo>
                    <a:pt x="110936" y="24685"/>
                  </a:lnTo>
                  <a:lnTo>
                    <a:pt x="91130" y="32549"/>
                  </a:lnTo>
                  <a:lnTo>
                    <a:pt x="103759" y="40640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1" name="object 141"/>
            <p:cNvPicPr/>
            <p:nvPr/>
          </p:nvPicPr>
          <p:blipFill>
            <a:blip r:embed="rId77" cstate="print"/>
            <a:stretch>
              <a:fillRect/>
            </a:stretch>
          </p:blipFill>
          <p:spPr>
            <a:xfrm>
              <a:off x="10479008" y="4938395"/>
              <a:ext cx="229759" cy="211200"/>
            </a:xfrm>
            <a:prstGeom prst="rect">
              <a:avLst/>
            </a:prstGeom>
          </p:spPr>
        </p:pic>
        <p:pic>
          <p:nvPicPr>
            <p:cNvPr id="142" name="object 142"/>
            <p:cNvPicPr/>
            <p:nvPr/>
          </p:nvPicPr>
          <p:blipFill>
            <a:blip r:embed="rId78" cstate="print"/>
            <a:stretch>
              <a:fillRect/>
            </a:stretch>
          </p:blipFill>
          <p:spPr>
            <a:xfrm>
              <a:off x="10474245" y="4933632"/>
              <a:ext cx="239284" cy="220725"/>
            </a:xfrm>
            <a:prstGeom prst="rect">
              <a:avLst/>
            </a:prstGeom>
          </p:spPr>
        </p:pic>
        <p:pic>
          <p:nvPicPr>
            <p:cNvPr id="143" name="object 143"/>
            <p:cNvPicPr/>
            <p:nvPr/>
          </p:nvPicPr>
          <p:blipFill>
            <a:blip r:embed="rId79" cstate="print"/>
            <a:stretch>
              <a:fillRect/>
            </a:stretch>
          </p:blipFill>
          <p:spPr>
            <a:xfrm>
              <a:off x="10561431" y="5393182"/>
              <a:ext cx="229759" cy="211150"/>
            </a:xfrm>
            <a:prstGeom prst="rect">
              <a:avLst/>
            </a:prstGeom>
          </p:spPr>
        </p:pic>
        <p:pic>
          <p:nvPicPr>
            <p:cNvPr id="144" name="object 144"/>
            <p:cNvPicPr/>
            <p:nvPr/>
          </p:nvPicPr>
          <p:blipFill>
            <a:blip r:embed="rId80" cstate="print"/>
            <a:stretch>
              <a:fillRect/>
            </a:stretch>
          </p:blipFill>
          <p:spPr>
            <a:xfrm>
              <a:off x="10556668" y="5388419"/>
              <a:ext cx="239284" cy="220675"/>
            </a:xfrm>
            <a:prstGeom prst="rect">
              <a:avLst/>
            </a:prstGeom>
          </p:spPr>
        </p:pic>
        <p:sp>
          <p:nvSpPr>
            <p:cNvPr id="145" name="object 145"/>
            <p:cNvSpPr/>
            <p:nvPr/>
          </p:nvSpPr>
          <p:spPr>
            <a:xfrm>
              <a:off x="9821291" y="4959397"/>
              <a:ext cx="1222375" cy="822325"/>
            </a:xfrm>
            <a:custGeom>
              <a:avLst/>
              <a:gdLst/>
              <a:ahLst/>
              <a:cxnLst/>
              <a:rect l="l" t="t" r="r" b="b"/>
              <a:pathLst>
                <a:path w="1222375" h="822325">
                  <a:moveTo>
                    <a:pt x="11937" y="575897"/>
                  </a:moveTo>
                  <a:lnTo>
                    <a:pt x="78089" y="564594"/>
                  </a:lnTo>
                  <a:lnTo>
                    <a:pt x="144144" y="550243"/>
                  </a:lnTo>
                  <a:lnTo>
                    <a:pt x="187650" y="519350"/>
                  </a:lnTo>
                  <a:lnTo>
                    <a:pt x="198627" y="495220"/>
                  </a:lnTo>
                  <a:lnTo>
                    <a:pt x="190936" y="467804"/>
                  </a:lnTo>
                  <a:lnTo>
                    <a:pt x="178434" y="427053"/>
                  </a:lnTo>
                  <a:lnTo>
                    <a:pt x="174015" y="398220"/>
                  </a:lnTo>
                  <a:lnTo>
                    <a:pt x="166415" y="340649"/>
                  </a:lnTo>
                  <a:lnTo>
                    <a:pt x="139928" y="289383"/>
                  </a:lnTo>
                  <a:lnTo>
                    <a:pt x="121396" y="266795"/>
                  </a:lnTo>
                  <a:lnTo>
                    <a:pt x="103506" y="243468"/>
                  </a:lnTo>
                  <a:lnTo>
                    <a:pt x="144317" y="203297"/>
                  </a:lnTo>
                  <a:lnTo>
                    <a:pt x="199278" y="189833"/>
                  </a:lnTo>
                  <a:lnTo>
                    <a:pt x="254549" y="176869"/>
                  </a:lnTo>
                  <a:lnTo>
                    <a:pt x="310641" y="164417"/>
                  </a:lnTo>
                  <a:lnTo>
                    <a:pt x="339566" y="183993"/>
                  </a:lnTo>
                  <a:lnTo>
                    <a:pt x="353821" y="204343"/>
                  </a:lnTo>
                  <a:lnTo>
                    <a:pt x="360648" y="228764"/>
                  </a:lnTo>
                  <a:lnTo>
                    <a:pt x="367283" y="260556"/>
                  </a:lnTo>
                  <a:lnTo>
                    <a:pt x="377876" y="223387"/>
                  </a:lnTo>
                  <a:lnTo>
                    <a:pt x="386397" y="182562"/>
                  </a:lnTo>
                  <a:lnTo>
                    <a:pt x="396537" y="143523"/>
                  </a:lnTo>
                  <a:lnTo>
                    <a:pt x="444503" y="82498"/>
                  </a:lnTo>
                  <a:lnTo>
                    <a:pt x="486854" y="62785"/>
                  </a:lnTo>
                  <a:lnTo>
                    <a:pt x="533396" y="47882"/>
                  </a:lnTo>
                  <a:lnTo>
                    <a:pt x="578484" y="33099"/>
                  </a:lnTo>
                  <a:lnTo>
                    <a:pt x="615769" y="6018"/>
                  </a:lnTo>
                  <a:lnTo>
                    <a:pt x="657875" y="0"/>
                  </a:lnTo>
                  <a:lnTo>
                    <a:pt x="704482" y="6149"/>
                  </a:lnTo>
                  <a:lnTo>
                    <a:pt x="755268" y="15573"/>
                  </a:lnTo>
                  <a:lnTo>
                    <a:pt x="767359" y="44584"/>
                  </a:lnTo>
                  <a:lnTo>
                    <a:pt x="773318" y="71929"/>
                  </a:lnTo>
                  <a:lnTo>
                    <a:pt x="770253" y="99512"/>
                  </a:lnTo>
                  <a:lnTo>
                    <a:pt x="744696" y="142994"/>
                  </a:lnTo>
                  <a:lnTo>
                    <a:pt x="710691" y="182070"/>
                  </a:lnTo>
                  <a:lnTo>
                    <a:pt x="704306" y="190261"/>
                  </a:lnTo>
                  <a:lnTo>
                    <a:pt x="696944" y="199120"/>
                  </a:lnTo>
                  <a:lnTo>
                    <a:pt x="690868" y="206216"/>
                  </a:lnTo>
                  <a:lnTo>
                    <a:pt x="688339" y="209121"/>
                  </a:lnTo>
                  <a:lnTo>
                    <a:pt x="665313" y="245294"/>
                  </a:lnTo>
                  <a:lnTo>
                    <a:pt x="629857" y="274779"/>
                  </a:lnTo>
                  <a:lnTo>
                    <a:pt x="586000" y="298357"/>
                  </a:lnTo>
                  <a:lnTo>
                    <a:pt x="537772" y="316809"/>
                  </a:lnTo>
                  <a:lnTo>
                    <a:pt x="489203" y="330914"/>
                  </a:lnTo>
                  <a:lnTo>
                    <a:pt x="457394" y="367089"/>
                  </a:lnTo>
                  <a:lnTo>
                    <a:pt x="439419" y="407050"/>
                  </a:lnTo>
                  <a:lnTo>
                    <a:pt x="424017" y="448536"/>
                  </a:lnTo>
                  <a:lnTo>
                    <a:pt x="399923" y="489283"/>
                  </a:lnTo>
                  <a:lnTo>
                    <a:pt x="390251" y="514286"/>
                  </a:lnTo>
                  <a:lnTo>
                    <a:pt x="389413" y="514524"/>
                  </a:lnTo>
                  <a:lnTo>
                    <a:pt x="385671" y="515000"/>
                  </a:lnTo>
                  <a:lnTo>
                    <a:pt x="367283" y="540718"/>
                  </a:lnTo>
                  <a:lnTo>
                    <a:pt x="351682" y="568983"/>
                  </a:lnTo>
                  <a:lnTo>
                    <a:pt x="338962" y="598247"/>
                  </a:lnTo>
                  <a:lnTo>
                    <a:pt x="326243" y="627509"/>
                  </a:lnTo>
                  <a:lnTo>
                    <a:pt x="310641" y="655767"/>
                  </a:lnTo>
                  <a:lnTo>
                    <a:pt x="314616" y="669510"/>
                  </a:lnTo>
                  <a:lnTo>
                    <a:pt x="317960" y="683509"/>
                  </a:lnTo>
                  <a:lnTo>
                    <a:pt x="347541" y="714896"/>
                  </a:lnTo>
                  <a:lnTo>
                    <a:pt x="382446" y="721663"/>
                  </a:lnTo>
                  <a:lnTo>
                    <a:pt x="399923" y="724792"/>
                  </a:lnTo>
                  <a:lnTo>
                    <a:pt x="438850" y="734669"/>
                  </a:lnTo>
                  <a:lnTo>
                    <a:pt x="478075" y="743912"/>
                  </a:lnTo>
                  <a:lnTo>
                    <a:pt x="517276" y="752392"/>
                  </a:lnTo>
                  <a:lnTo>
                    <a:pt x="556132" y="759983"/>
                  </a:lnTo>
                  <a:lnTo>
                    <a:pt x="603172" y="777894"/>
                  </a:lnTo>
                  <a:lnTo>
                    <a:pt x="647249" y="792815"/>
                  </a:lnTo>
                  <a:lnTo>
                    <a:pt x="691162" y="805007"/>
                  </a:lnTo>
                  <a:lnTo>
                    <a:pt x="737708" y="814728"/>
                  </a:lnTo>
                  <a:lnTo>
                    <a:pt x="789685" y="822239"/>
                  </a:lnTo>
                  <a:lnTo>
                    <a:pt x="841357" y="817247"/>
                  </a:lnTo>
                  <a:lnTo>
                    <a:pt x="886634" y="811750"/>
                  </a:lnTo>
                  <a:lnTo>
                    <a:pt x="930650" y="804731"/>
                  </a:lnTo>
                  <a:lnTo>
                    <a:pt x="978534" y="795175"/>
                  </a:lnTo>
                  <a:lnTo>
                    <a:pt x="1005280" y="773960"/>
                  </a:lnTo>
                  <a:lnTo>
                    <a:pt x="1036859" y="750339"/>
                  </a:lnTo>
                  <a:lnTo>
                    <a:pt x="1069724" y="729512"/>
                  </a:lnTo>
                  <a:lnTo>
                    <a:pt x="1100327" y="716676"/>
                  </a:lnTo>
                  <a:lnTo>
                    <a:pt x="1102669" y="709592"/>
                  </a:lnTo>
                  <a:lnTo>
                    <a:pt x="1125045" y="676741"/>
                  </a:lnTo>
                  <a:lnTo>
                    <a:pt x="1131655" y="670565"/>
                  </a:lnTo>
                  <a:lnTo>
                    <a:pt x="1132966" y="663882"/>
                  </a:lnTo>
                  <a:lnTo>
                    <a:pt x="1126019" y="655296"/>
                  </a:lnTo>
                  <a:lnTo>
                    <a:pt x="1114536" y="648995"/>
                  </a:lnTo>
                  <a:lnTo>
                    <a:pt x="1101123" y="643709"/>
                  </a:lnTo>
                  <a:lnTo>
                    <a:pt x="1088389" y="638165"/>
                  </a:lnTo>
                  <a:lnTo>
                    <a:pt x="1048192" y="616428"/>
                  </a:lnTo>
                  <a:lnTo>
                    <a:pt x="1001220" y="590142"/>
                  </a:lnTo>
                  <a:lnTo>
                    <a:pt x="953605" y="565886"/>
                  </a:lnTo>
                  <a:lnTo>
                    <a:pt x="911478" y="550243"/>
                  </a:lnTo>
                  <a:lnTo>
                    <a:pt x="870096" y="531360"/>
                  </a:lnTo>
                  <a:lnTo>
                    <a:pt x="824833" y="514143"/>
                  </a:lnTo>
                  <a:lnTo>
                    <a:pt x="778283" y="499737"/>
                  </a:lnTo>
                  <a:lnTo>
                    <a:pt x="733043" y="489283"/>
                  </a:lnTo>
                  <a:lnTo>
                    <a:pt x="720486" y="485935"/>
                  </a:lnTo>
                  <a:lnTo>
                    <a:pt x="707453" y="482981"/>
                  </a:lnTo>
                  <a:lnTo>
                    <a:pt x="696039" y="478764"/>
                  </a:lnTo>
                  <a:lnTo>
                    <a:pt x="688339" y="471630"/>
                  </a:lnTo>
                  <a:lnTo>
                    <a:pt x="688010" y="449379"/>
                  </a:lnTo>
                  <a:lnTo>
                    <a:pt x="703802" y="423164"/>
                  </a:lnTo>
                  <a:lnTo>
                    <a:pt x="744981" y="383746"/>
                  </a:lnTo>
                  <a:lnTo>
                    <a:pt x="781783" y="365885"/>
                  </a:lnTo>
                  <a:lnTo>
                    <a:pt x="831661" y="349230"/>
                  </a:lnTo>
                  <a:lnTo>
                    <a:pt x="888793" y="334311"/>
                  </a:lnTo>
                  <a:lnTo>
                    <a:pt x="947354" y="321657"/>
                  </a:lnTo>
                  <a:lnTo>
                    <a:pt x="1001519" y="311797"/>
                  </a:lnTo>
                  <a:lnTo>
                    <a:pt x="1045463" y="305260"/>
                  </a:lnTo>
                  <a:lnTo>
                    <a:pt x="1108305" y="316065"/>
                  </a:lnTo>
                  <a:lnTo>
                    <a:pt x="1151858" y="333978"/>
                  </a:lnTo>
                  <a:lnTo>
                    <a:pt x="1186410" y="361535"/>
                  </a:lnTo>
                  <a:lnTo>
                    <a:pt x="1222248" y="401272"/>
                  </a:lnTo>
                  <a:lnTo>
                    <a:pt x="1219487" y="416804"/>
                  </a:lnTo>
                  <a:lnTo>
                    <a:pt x="1215596" y="439039"/>
                  </a:lnTo>
                  <a:lnTo>
                    <a:pt x="1199895" y="479758"/>
                  </a:lnTo>
                  <a:lnTo>
                    <a:pt x="1160601" y="507640"/>
                  </a:lnTo>
                  <a:lnTo>
                    <a:pt x="1109376" y="521938"/>
                  </a:lnTo>
                  <a:lnTo>
                    <a:pt x="1053627" y="528353"/>
                  </a:lnTo>
                  <a:lnTo>
                    <a:pt x="1000759" y="532590"/>
                  </a:lnTo>
                  <a:lnTo>
                    <a:pt x="982854" y="532106"/>
                  </a:lnTo>
                  <a:lnTo>
                    <a:pt x="964104" y="532622"/>
                  </a:lnTo>
                  <a:lnTo>
                    <a:pt x="946949" y="531090"/>
                  </a:lnTo>
                  <a:lnTo>
                    <a:pt x="933830" y="524462"/>
                  </a:lnTo>
                  <a:lnTo>
                    <a:pt x="912215" y="488533"/>
                  </a:lnTo>
                  <a:lnTo>
                    <a:pt x="915624" y="454140"/>
                  </a:lnTo>
                  <a:lnTo>
                    <a:pt x="935339" y="421875"/>
                  </a:lnTo>
                  <a:lnTo>
                    <a:pt x="962644" y="392329"/>
                  </a:lnTo>
                  <a:lnTo>
                    <a:pt x="988822" y="366093"/>
                  </a:lnTo>
                  <a:lnTo>
                    <a:pt x="995189" y="357381"/>
                  </a:lnTo>
                  <a:lnTo>
                    <a:pt x="1034133" y="316666"/>
                  </a:lnTo>
                  <a:lnTo>
                    <a:pt x="1094863" y="300839"/>
                  </a:lnTo>
                  <a:lnTo>
                    <a:pt x="1122679" y="295735"/>
                  </a:lnTo>
                  <a:lnTo>
                    <a:pt x="1114775" y="252677"/>
                  </a:lnTo>
                  <a:lnTo>
                    <a:pt x="1107026" y="210099"/>
                  </a:lnTo>
                  <a:lnTo>
                    <a:pt x="1094993" y="170068"/>
                  </a:lnTo>
                  <a:lnTo>
                    <a:pt x="1074241" y="134652"/>
                  </a:lnTo>
                  <a:lnTo>
                    <a:pt x="1040329" y="105917"/>
                  </a:lnTo>
                  <a:lnTo>
                    <a:pt x="988822" y="85931"/>
                  </a:lnTo>
                  <a:lnTo>
                    <a:pt x="935974" y="91881"/>
                  </a:lnTo>
                  <a:lnTo>
                    <a:pt x="884573" y="100113"/>
                  </a:lnTo>
                  <a:lnTo>
                    <a:pt x="834167" y="110077"/>
                  </a:lnTo>
                  <a:lnTo>
                    <a:pt x="784305" y="121226"/>
                  </a:lnTo>
                  <a:lnTo>
                    <a:pt x="734536" y="133010"/>
                  </a:lnTo>
                  <a:lnTo>
                    <a:pt x="684410" y="144880"/>
                  </a:lnTo>
                  <a:lnTo>
                    <a:pt x="633476" y="156289"/>
                  </a:lnTo>
                  <a:lnTo>
                    <a:pt x="595038" y="149970"/>
                  </a:lnTo>
                  <a:lnTo>
                    <a:pt x="575486" y="146249"/>
                  </a:lnTo>
                  <a:lnTo>
                    <a:pt x="560726" y="141229"/>
                  </a:lnTo>
                  <a:lnTo>
                    <a:pt x="536663" y="131015"/>
                  </a:lnTo>
                  <a:lnTo>
                    <a:pt x="489203" y="111712"/>
                  </a:lnTo>
                  <a:lnTo>
                    <a:pt x="449413" y="96049"/>
                  </a:lnTo>
                  <a:lnTo>
                    <a:pt x="406746" y="61756"/>
                  </a:lnTo>
                  <a:lnTo>
                    <a:pt x="362014" y="40737"/>
                  </a:lnTo>
                  <a:lnTo>
                    <a:pt x="311837" y="28021"/>
                  </a:lnTo>
                  <a:lnTo>
                    <a:pt x="257626" y="20626"/>
                  </a:lnTo>
                  <a:lnTo>
                    <a:pt x="200786" y="15573"/>
                  </a:lnTo>
                  <a:lnTo>
                    <a:pt x="158019" y="27801"/>
                  </a:lnTo>
                  <a:lnTo>
                    <a:pt x="105917" y="61972"/>
                  </a:lnTo>
                  <a:lnTo>
                    <a:pt x="80280" y="144238"/>
                  </a:lnTo>
                  <a:lnTo>
                    <a:pt x="72366" y="194264"/>
                  </a:lnTo>
                  <a:lnTo>
                    <a:pt x="64606" y="244102"/>
                  </a:lnTo>
                  <a:lnTo>
                    <a:pt x="56197" y="293719"/>
                  </a:lnTo>
                  <a:lnTo>
                    <a:pt x="46336" y="343079"/>
                  </a:lnTo>
                  <a:lnTo>
                    <a:pt x="34218" y="392150"/>
                  </a:lnTo>
                  <a:lnTo>
                    <a:pt x="19041" y="440896"/>
                  </a:lnTo>
                  <a:lnTo>
                    <a:pt x="0" y="489283"/>
                  </a:lnTo>
                  <a:lnTo>
                    <a:pt x="12698" y="517894"/>
                  </a:lnTo>
                  <a:lnTo>
                    <a:pt x="27193" y="530240"/>
                  </a:lnTo>
                  <a:lnTo>
                    <a:pt x="50381" y="534967"/>
                  </a:lnTo>
                  <a:lnTo>
                    <a:pt x="89153" y="540718"/>
                  </a:lnTo>
                  <a:lnTo>
                    <a:pt x="111966" y="553095"/>
                  </a:lnTo>
                  <a:lnTo>
                    <a:pt x="123422" y="559036"/>
                  </a:lnTo>
                  <a:lnTo>
                    <a:pt x="128915" y="560473"/>
                  </a:lnTo>
                  <a:lnTo>
                    <a:pt x="133842" y="559339"/>
                  </a:lnTo>
                  <a:lnTo>
                    <a:pt x="143596" y="557569"/>
                  </a:lnTo>
                  <a:lnTo>
                    <a:pt x="199169" y="559850"/>
                  </a:lnTo>
                  <a:lnTo>
                    <a:pt x="255777" y="567769"/>
                  </a:lnTo>
                  <a:lnTo>
                    <a:pt x="280102" y="580735"/>
                  </a:lnTo>
                  <a:lnTo>
                    <a:pt x="288289" y="585422"/>
                  </a:lnTo>
                  <a:lnTo>
                    <a:pt x="328380" y="603697"/>
                  </a:lnTo>
                  <a:lnTo>
                    <a:pt x="369077" y="620939"/>
                  </a:lnTo>
                  <a:lnTo>
                    <a:pt x="411037" y="635641"/>
                  </a:lnTo>
                  <a:lnTo>
                    <a:pt x="454913" y="646293"/>
                  </a:lnTo>
                  <a:lnTo>
                    <a:pt x="501259" y="641883"/>
                  </a:lnTo>
                  <a:lnTo>
                    <a:pt x="524761" y="640363"/>
                  </a:lnTo>
                  <a:lnTo>
                    <a:pt x="533044" y="640148"/>
                  </a:lnTo>
                  <a:lnTo>
                    <a:pt x="533729" y="639650"/>
                  </a:lnTo>
                  <a:lnTo>
                    <a:pt x="534438" y="637284"/>
                  </a:lnTo>
                  <a:lnTo>
                    <a:pt x="542795" y="631463"/>
                  </a:lnTo>
                  <a:lnTo>
                    <a:pt x="566419" y="620601"/>
                  </a:lnTo>
                  <a:lnTo>
                    <a:pt x="576137" y="617398"/>
                  </a:lnTo>
                  <a:lnTo>
                    <a:pt x="587486" y="614314"/>
                  </a:lnTo>
                  <a:lnTo>
                    <a:pt x="596905" y="611993"/>
                  </a:lnTo>
                  <a:lnTo>
                    <a:pt x="600836" y="611076"/>
                  </a:lnTo>
                </a:path>
              </a:pathLst>
            </a:custGeom>
            <a:ln w="9525">
              <a:solidFill>
                <a:srgbClr val="E6811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46" name="object 146"/>
          <p:cNvGrpSpPr/>
          <p:nvPr/>
        </p:nvGrpSpPr>
        <p:grpSpPr>
          <a:xfrm>
            <a:off x="6075108" y="5000561"/>
            <a:ext cx="1287780" cy="448945"/>
            <a:chOff x="6075108" y="5000561"/>
            <a:chExt cx="1287780" cy="448945"/>
          </a:xfrm>
        </p:grpSpPr>
        <p:sp>
          <p:nvSpPr>
            <p:cNvPr id="147" name="object 147"/>
            <p:cNvSpPr/>
            <p:nvPr/>
          </p:nvSpPr>
          <p:spPr>
            <a:xfrm>
              <a:off x="6089396" y="5014848"/>
              <a:ext cx="1259205" cy="420370"/>
            </a:xfrm>
            <a:custGeom>
              <a:avLst/>
              <a:gdLst/>
              <a:ahLst/>
              <a:cxnLst/>
              <a:rect l="l" t="t" r="r" b="b"/>
              <a:pathLst>
                <a:path w="1259204" h="420370">
                  <a:moveTo>
                    <a:pt x="1049147" y="0"/>
                  </a:moveTo>
                  <a:lnTo>
                    <a:pt x="1049147" y="105028"/>
                  </a:lnTo>
                  <a:lnTo>
                    <a:pt x="0" y="105028"/>
                  </a:lnTo>
                  <a:lnTo>
                    <a:pt x="0" y="315087"/>
                  </a:lnTo>
                  <a:lnTo>
                    <a:pt x="1049147" y="315087"/>
                  </a:lnTo>
                  <a:lnTo>
                    <a:pt x="1049147" y="420116"/>
                  </a:lnTo>
                  <a:lnTo>
                    <a:pt x="1259204" y="210057"/>
                  </a:lnTo>
                  <a:lnTo>
                    <a:pt x="1049147" y="0"/>
                  </a:lnTo>
                  <a:close/>
                </a:path>
              </a:pathLst>
            </a:custGeom>
            <a:solidFill>
              <a:srgbClr val="5F76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8" name="object 148"/>
            <p:cNvSpPr/>
            <p:nvPr/>
          </p:nvSpPr>
          <p:spPr>
            <a:xfrm>
              <a:off x="6089396" y="5014848"/>
              <a:ext cx="1259205" cy="420370"/>
            </a:xfrm>
            <a:custGeom>
              <a:avLst/>
              <a:gdLst/>
              <a:ahLst/>
              <a:cxnLst/>
              <a:rect l="l" t="t" r="r" b="b"/>
              <a:pathLst>
                <a:path w="1259204" h="420370">
                  <a:moveTo>
                    <a:pt x="0" y="105028"/>
                  </a:moveTo>
                  <a:lnTo>
                    <a:pt x="1049147" y="105028"/>
                  </a:lnTo>
                  <a:lnTo>
                    <a:pt x="1049147" y="0"/>
                  </a:lnTo>
                  <a:lnTo>
                    <a:pt x="1259204" y="210057"/>
                  </a:lnTo>
                  <a:lnTo>
                    <a:pt x="1049147" y="420116"/>
                  </a:lnTo>
                  <a:lnTo>
                    <a:pt x="1049147" y="315087"/>
                  </a:lnTo>
                  <a:lnTo>
                    <a:pt x="0" y="315087"/>
                  </a:lnTo>
                  <a:lnTo>
                    <a:pt x="0" y="105028"/>
                  </a:lnTo>
                  <a:close/>
                </a:path>
              </a:pathLst>
            </a:custGeom>
            <a:ln w="28574">
              <a:solidFill>
                <a:srgbClr val="44548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9" name="object 149"/>
          <p:cNvSpPr txBox="1">
            <a:spLocks noGrp="1"/>
          </p:cNvSpPr>
          <p:nvPr>
            <p:ph type="title"/>
          </p:nvPr>
        </p:nvSpPr>
        <p:spPr>
          <a:xfrm>
            <a:off x="2067814" y="41859"/>
            <a:ext cx="77470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25" dirty="0">
                <a:latin typeface="Calibri"/>
                <a:cs typeface="Calibri"/>
              </a:rPr>
              <a:t>aPAM</a:t>
            </a:r>
            <a:r>
              <a:rPr sz="2800" b="1" spc="-114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Flocculant</a:t>
            </a:r>
            <a:r>
              <a:rPr sz="2800" b="1" spc="-12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Applications</a:t>
            </a:r>
            <a:r>
              <a:rPr sz="2800" b="1" spc="-114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for</a:t>
            </a:r>
            <a:r>
              <a:rPr sz="2800" b="1" spc="-12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Water</a:t>
            </a:r>
            <a:r>
              <a:rPr sz="2800" b="1" spc="-114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Clarification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92251" y="566940"/>
              <a:ext cx="6795516" cy="126033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611682" rIns="0" bIns="0" rtlCol="0">
            <a:spAutoFit/>
          </a:bodyPr>
          <a:lstStyle/>
          <a:p>
            <a:pPr marL="225425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Why</a:t>
            </a:r>
            <a:r>
              <a:rPr b="1" spc="-7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Chemical</a:t>
            </a:r>
            <a:r>
              <a:rPr b="1" spc="-12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Additions?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286308" y="1681683"/>
            <a:ext cx="5306060" cy="470852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394335" marR="5080" indent="-382270" algn="just">
              <a:lnSpc>
                <a:spcPct val="94000"/>
              </a:lnSpc>
              <a:spcBef>
                <a:spcPts val="300"/>
              </a:spcBef>
              <a:buClr>
                <a:srgbClr val="224270"/>
              </a:buClr>
              <a:buSzPct val="119642"/>
              <a:buFont typeface="Arial"/>
              <a:buChar char="•"/>
              <a:tabLst>
                <a:tab pos="396240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Many</a:t>
            </a:r>
            <a:r>
              <a:rPr sz="2800" spc="-12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common</a:t>
            </a:r>
            <a:r>
              <a:rPr sz="2800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pollutants</a:t>
            </a:r>
            <a:r>
              <a:rPr sz="28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are</a:t>
            </a:r>
            <a:r>
              <a:rPr sz="2800" spc="-1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567192"/>
                </a:solidFill>
                <a:latin typeface="Calibri"/>
                <a:cs typeface="Calibri"/>
              </a:rPr>
              <a:t>not 	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removed</a:t>
            </a:r>
            <a:r>
              <a:rPr sz="2800" spc="-10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by</a:t>
            </a:r>
            <a:r>
              <a:rPr sz="2800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conventional</a:t>
            </a:r>
            <a:r>
              <a:rPr sz="28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erosion, 	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sediment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or</a:t>
            </a:r>
            <a:r>
              <a:rPr sz="28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stormwater</a:t>
            </a:r>
            <a:r>
              <a:rPr sz="28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BMPs</a:t>
            </a:r>
            <a:endParaRPr sz="2800">
              <a:latin typeface="Calibri"/>
              <a:cs typeface="Calibri"/>
            </a:endParaRPr>
          </a:p>
          <a:p>
            <a:pPr marL="396240" indent="-383540">
              <a:lnSpc>
                <a:spcPct val="100000"/>
              </a:lnSpc>
              <a:spcBef>
                <a:spcPts val="994"/>
              </a:spcBef>
              <a:buClr>
                <a:srgbClr val="224270"/>
              </a:buClr>
              <a:buSzPct val="119642"/>
              <a:buFont typeface="Arial"/>
              <a:buChar char="•"/>
              <a:tabLst>
                <a:tab pos="396240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Common</a:t>
            </a:r>
            <a:r>
              <a:rPr sz="2800" spc="-11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Pollutants</a:t>
            </a:r>
            <a:endParaRPr sz="2800">
              <a:latin typeface="Calibri"/>
              <a:cs typeface="Calibri"/>
            </a:endParaRPr>
          </a:p>
          <a:p>
            <a:pPr marL="926465" lvl="1" indent="-383540">
              <a:lnSpc>
                <a:spcPct val="100000"/>
              </a:lnSpc>
              <a:spcBef>
                <a:spcPts val="555"/>
              </a:spcBef>
              <a:buClr>
                <a:srgbClr val="224270"/>
              </a:buClr>
              <a:buSzPct val="118750"/>
              <a:buFont typeface="Arial"/>
              <a:buChar char="•"/>
              <a:tabLst>
                <a:tab pos="926465" algn="l"/>
              </a:tabLst>
            </a:pPr>
            <a:r>
              <a:rPr sz="2400" i="1" dirty="0">
                <a:solidFill>
                  <a:srgbClr val="567192"/>
                </a:solidFill>
                <a:latin typeface="Calibri"/>
                <a:cs typeface="Calibri"/>
              </a:rPr>
              <a:t>Colloidal</a:t>
            </a:r>
            <a:r>
              <a:rPr sz="2400" i="1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567192"/>
                </a:solidFill>
                <a:latin typeface="Calibri"/>
                <a:cs typeface="Calibri"/>
              </a:rPr>
              <a:t>clays</a:t>
            </a:r>
            <a:r>
              <a:rPr sz="2400" i="1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2400" i="1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i="1" spc="-20" dirty="0">
                <a:solidFill>
                  <a:srgbClr val="567192"/>
                </a:solidFill>
                <a:latin typeface="Calibri"/>
                <a:cs typeface="Calibri"/>
              </a:rPr>
              <a:t>silt</a:t>
            </a:r>
            <a:endParaRPr sz="2400">
              <a:latin typeface="Calibri"/>
              <a:cs typeface="Calibri"/>
            </a:endParaRPr>
          </a:p>
          <a:p>
            <a:pPr marL="926465" lvl="1" indent="-383540">
              <a:lnSpc>
                <a:spcPct val="100000"/>
              </a:lnSpc>
              <a:spcBef>
                <a:spcPts val="530"/>
              </a:spcBef>
              <a:buClr>
                <a:srgbClr val="224270"/>
              </a:buClr>
              <a:buSzPct val="118750"/>
              <a:buFont typeface="Arial"/>
              <a:buChar char="•"/>
              <a:tabLst>
                <a:tab pos="926465" algn="l"/>
              </a:tabLst>
            </a:pPr>
            <a:r>
              <a:rPr sz="2400" i="1" spc="-10" dirty="0">
                <a:solidFill>
                  <a:srgbClr val="567192"/>
                </a:solidFill>
                <a:latin typeface="Calibri"/>
                <a:cs typeface="Calibri"/>
              </a:rPr>
              <a:t>Metals</a:t>
            </a:r>
            <a:endParaRPr sz="2400">
              <a:latin typeface="Calibri"/>
              <a:cs typeface="Calibri"/>
            </a:endParaRPr>
          </a:p>
          <a:p>
            <a:pPr marL="995044" lvl="1" indent="-452120">
              <a:lnSpc>
                <a:spcPct val="100000"/>
              </a:lnSpc>
              <a:spcBef>
                <a:spcPts val="530"/>
              </a:spcBef>
              <a:buClr>
                <a:srgbClr val="224270"/>
              </a:buClr>
              <a:buSzPct val="118750"/>
              <a:buFont typeface="Arial"/>
              <a:buChar char="•"/>
              <a:tabLst>
                <a:tab pos="995044" algn="l"/>
              </a:tabLst>
            </a:pPr>
            <a:r>
              <a:rPr sz="2400" i="1" spc="-10" dirty="0">
                <a:solidFill>
                  <a:srgbClr val="567192"/>
                </a:solidFill>
                <a:latin typeface="Calibri"/>
                <a:cs typeface="Calibri"/>
              </a:rPr>
              <a:t>Nutrients</a:t>
            </a:r>
            <a:endParaRPr sz="2400">
              <a:latin typeface="Calibri"/>
              <a:cs typeface="Calibri"/>
            </a:endParaRPr>
          </a:p>
          <a:p>
            <a:pPr marL="926465" lvl="1" indent="-383540">
              <a:lnSpc>
                <a:spcPct val="100000"/>
              </a:lnSpc>
              <a:spcBef>
                <a:spcPts val="525"/>
              </a:spcBef>
              <a:buClr>
                <a:srgbClr val="224270"/>
              </a:buClr>
              <a:buSzPct val="118750"/>
              <a:buFont typeface="Arial"/>
              <a:buChar char="•"/>
              <a:tabLst>
                <a:tab pos="926465" algn="l"/>
              </a:tabLst>
            </a:pPr>
            <a:r>
              <a:rPr sz="2400" i="1" spc="-10" dirty="0">
                <a:solidFill>
                  <a:srgbClr val="567192"/>
                </a:solidFill>
                <a:latin typeface="Calibri"/>
                <a:cs typeface="Calibri"/>
              </a:rPr>
              <a:t>Bacteria</a:t>
            </a:r>
            <a:endParaRPr sz="2400">
              <a:latin typeface="Calibri"/>
              <a:cs typeface="Calibri"/>
            </a:endParaRPr>
          </a:p>
          <a:p>
            <a:pPr marL="396240" indent="-383540">
              <a:lnSpc>
                <a:spcPct val="100000"/>
              </a:lnSpc>
              <a:spcBef>
                <a:spcPts val="975"/>
              </a:spcBef>
              <a:buClr>
                <a:srgbClr val="224270"/>
              </a:buClr>
              <a:buSzPct val="119642"/>
              <a:buFont typeface="Arial"/>
              <a:buChar char="•"/>
              <a:tabLst>
                <a:tab pos="396240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Solution?</a:t>
            </a:r>
            <a:endParaRPr sz="2800">
              <a:latin typeface="Calibri"/>
              <a:cs typeface="Calibri"/>
            </a:endParaRPr>
          </a:p>
          <a:p>
            <a:pPr marL="927100" lvl="1" indent="-384175">
              <a:lnSpc>
                <a:spcPct val="100000"/>
              </a:lnSpc>
              <a:spcBef>
                <a:spcPts val="385"/>
              </a:spcBef>
              <a:buClr>
                <a:srgbClr val="224270"/>
              </a:buClr>
              <a:buSzPct val="119444"/>
              <a:buFont typeface="Arial"/>
              <a:buChar char="•"/>
              <a:tabLst>
                <a:tab pos="927100" algn="l"/>
              </a:tabLst>
            </a:pPr>
            <a:r>
              <a:rPr sz="3600" b="1" i="1" spc="-30" dirty="0">
                <a:solidFill>
                  <a:srgbClr val="567192"/>
                </a:solidFill>
                <a:latin typeface="Calibri"/>
                <a:cs typeface="Calibri"/>
              </a:rPr>
              <a:t>Flocculants</a:t>
            </a:r>
            <a:r>
              <a:rPr sz="3600" b="1" i="1" spc="-25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i="1" dirty="0">
                <a:solidFill>
                  <a:srgbClr val="567192"/>
                </a:solidFill>
                <a:latin typeface="Calibri"/>
                <a:cs typeface="Calibri"/>
              </a:rPr>
              <a:t>(anionic</a:t>
            </a:r>
            <a:r>
              <a:rPr sz="2400" i="1" spc="-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i="1" spc="-20" dirty="0">
                <a:solidFill>
                  <a:srgbClr val="567192"/>
                </a:solidFill>
                <a:latin typeface="Calibri"/>
                <a:cs typeface="Calibri"/>
              </a:rPr>
              <a:t>PAM)</a:t>
            </a:r>
            <a:endParaRPr sz="2400">
              <a:latin typeface="Calibri"/>
              <a:cs typeface="Calibri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6874764" y="0"/>
            <a:ext cx="4994275" cy="6858000"/>
            <a:chOff x="6874764" y="0"/>
            <a:chExt cx="4994275" cy="6858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74764" y="3150044"/>
              <a:ext cx="4994148" cy="37079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069455" y="3345281"/>
              <a:ext cx="4424299" cy="338277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74764" y="0"/>
              <a:ext cx="4994148" cy="363613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069455" y="140588"/>
              <a:ext cx="4424299" cy="312051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38022" y="466512"/>
            <a:ext cx="10627360" cy="5050790"/>
          </a:xfrm>
          <a:prstGeom prst="rect">
            <a:avLst/>
          </a:prstGeom>
        </p:spPr>
        <p:txBody>
          <a:bodyPr vert="horz" wrap="square" lIns="0" tIns="3879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055"/>
              </a:spcBef>
            </a:pPr>
            <a:r>
              <a:rPr sz="4400" b="1" dirty="0">
                <a:solidFill>
                  <a:srgbClr val="567192"/>
                </a:solidFill>
                <a:latin typeface="Calibri"/>
                <a:cs typeface="Calibri"/>
              </a:rPr>
              <a:t>The</a:t>
            </a:r>
            <a:r>
              <a:rPr sz="4400" b="1" spc="-10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567192"/>
                </a:solidFill>
                <a:latin typeface="Calibri"/>
                <a:cs typeface="Calibri"/>
              </a:rPr>
              <a:t>5</a:t>
            </a:r>
            <a:r>
              <a:rPr sz="4400" b="1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567192"/>
                </a:solidFill>
                <a:latin typeface="Calibri"/>
                <a:cs typeface="Calibri"/>
              </a:rPr>
              <a:t>Fundamentals</a:t>
            </a:r>
            <a:r>
              <a:rPr sz="4400" b="1" spc="-12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b="1" dirty="0">
                <a:solidFill>
                  <a:srgbClr val="567192"/>
                </a:solidFill>
                <a:latin typeface="Calibri"/>
                <a:cs typeface="Calibri"/>
              </a:rPr>
              <a:t>For</a:t>
            </a:r>
            <a:r>
              <a:rPr sz="4400" b="1" spc="-10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567192"/>
                </a:solidFill>
                <a:latin typeface="Calibri"/>
                <a:cs typeface="Calibri"/>
              </a:rPr>
              <a:t>Effective</a:t>
            </a:r>
            <a:r>
              <a:rPr sz="4400" b="1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b="1" spc="-10" dirty="0">
                <a:solidFill>
                  <a:srgbClr val="567192"/>
                </a:solidFill>
                <a:latin typeface="Calibri"/>
                <a:cs typeface="Calibri"/>
              </a:rPr>
              <a:t>Flocculation</a:t>
            </a:r>
            <a:endParaRPr sz="4400">
              <a:latin typeface="Calibri"/>
              <a:cs typeface="Calibri"/>
            </a:endParaRPr>
          </a:p>
          <a:p>
            <a:pPr marL="925194" indent="-384175">
              <a:lnSpc>
                <a:spcPct val="100000"/>
              </a:lnSpc>
              <a:spcBef>
                <a:spcPts val="4425"/>
              </a:spcBef>
              <a:buClr>
                <a:srgbClr val="224270"/>
              </a:buClr>
              <a:buSzPct val="119318"/>
              <a:buFont typeface="Arial"/>
              <a:buChar char="•"/>
              <a:tabLst>
                <a:tab pos="925194" algn="l"/>
              </a:tabLst>
            </a:pPr>
            <a:r>
              <a:rPr sz="4400" dirty="0">
                <a:solidFill>
                  <a:srgbClr val="567192"/>
                </a:solidFill>
                <a:latin typeface="Calibri"/>
                <a:cs typeface="Calibri"/>
              </a:rPr>
              <a:t>1.</a:t>
            </a:r>
            <a:r>
              <a:rPr sz="4400" spc="-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spc="-10" dirty="0">
                <a:solidFill>
                  <a:srgbClr val="567192"/>
                </a:solidFill>
                <a:latin typeface="Calibri"/>
                <a:cs typeface="Calibri"/>
              </a:rPr>
              <a:t>Formulation</a:t>
            </a:r>
            <a:endParaRPr sz="4400">
              <a:latin typeface="Calibri"/>
              <a:cs typeface="Calibri"/>
            </a:endParaRPr>
          </a:p>
          <a:p>
            <a:pPr marL="925194" indent="-384175">
              <a:lnSpc>
                <a:spcPct val="100000"/>
              </a:lnSpc>
              <a:spcBef>
                <a:spcPts val="90"/>
              </a:spcBef>
              <a:buClr>
                <a:srgbClr val="224270"/>
              </a:buClr>
              <a:buSzPct val="119318"/>
              <a:buFont typeface="Arial"/>
              <a:buChar char="•"/>
              <a:tabLst>
                <a:tab pos="925194" algn="l"/>
              </a:tabLst>
            </a:pPr>
            <a:r>
              <a:rPr sz="4400" dirty="0">
                <a:solidFill>
                  <a:srgbClr val="567192"/>
                </a:solidFill>
                <a:latin typeface="Calibri"/>
                <a:cs typeface="Calibri"/>
              </a:rPr>
              <a:t>2.</a:t>
            </a:r>
            <a:r>
              <a:rPr sz="4400" spc="-10" dirty="0">
                <a:solidFill>
                  <a:srgbClr val="567192"/>
                </a:solidFill>
                <a:latin typeface="Calibri"/>
                <a:cs typeface="Calibri"/>
              </a:rPr>
              <a:t> Dosage</a:t>
            </a:r>
            <a:endParaRPr sz="4400">
              <a:latin typeface="Calibri"/>
              <a:cs typeface="Calibri"/>
            </a:endParaRPr>
          </a:p>
          <a:p>
            <a:pPr marL="925194" indent="-384175">
              <a:lnSpc>
                <a:spcPct val="100000"/>
              </a:lnSpc>
              <a:spcBef>
                <a:spcPts val="80"/>
              </a:spcBef>
              <a:buClr>
                <a:srgbClr val="224270"/>
              </a:buClr>
              <a:buSzPct val="119318"/>
              <a:buFont typeface="Arial"/>
              <a:buChar char="•"/>
              <a:tabLst>
                <a:tab pos="925194" algn="l"/>
              </a:tabLst>
            </a:pPr>
            <a:r>
              <a:rPr sz="4400" dirty="0">
                <a:solidFill>
                  <a:srgbClr val="567192"/>
                </a:solidFill>
                <a:latin typeface="Calibri"/>
                <a:cs typeface="Calibri"/>
              </a:rPr>
              <a:t>3.</a:t>
            </a:r>
            <a:r>
              <a:rPr sz="4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567192"/>
                </a:solidFill>
                <a:latin typeface="Calibri"/>
                <a:cs typeface="Calibri"/>
              </a:rPr>
              <a:t>Reaction</a:t>
            </a:r>
            <a:r>
              <a:rPr sz="44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spc="-20" dirty="0">
                <a:solidFill>
                  <a:srgbClr val="567192"/>
                </a:solidFill>
                <a:latin typeface="Calibri"/>
                <a:cs typeface="Calibri"/>
              </a:rPr>
              <a:t>Time</a:t>
            </a:r>
            <a:endParaRPr sz="4400">
              <a:latin typeface="Calibri"/>
              <a:cs typeface="Calibri"/>
            </a:endParaRPr>
          </a:p>
          <a:p>
            <a:pPr marL="925194" indent="-384175">
              <a:lnSpc>
                <a:spcPct val="100000"/>
              </a:lnSpc>
              <a:spcBef>
                <a:spcPts val="90"/>
              </a:spcBef>
              <a:buClr>
                <a:srgbClr val="224270"/>
              </a:buClr>
              <a:buSzPct val="119318"/>
              <a:buFont typeface="Arial"/>
              <a:buChar char="•"/>
              <a:tabLst>
                <a:tab pos="925194" algn="l"/>
              </a:tabLst>
            </a:pPr>
            <a:r>
              <a:rPr sz="4400" dirty="0">
                <a:solidFill>
                  <a:srgbClr val="567192"/>
                </a:solidFill>
                <a:latin typeface="Calibri"/>
                <a:cs typeface="Calibri"/>
              </a:rPr>
              <a:t>4.</a:t>
            </a:r>
            <a:r>
              <a:rPr sz="4400" spc="-10" dirty="0">
                <a:solidFill>
                  <a:srgbClr val="567192"/>
                </a:solidFill>
                <a:latin typeface="Calibri"/>
                <a:cs typeface="Calibri"/>
              </a:rPr>
              <a:t> Mixing</a:t>
            </a:r>
            <a:endParaRPr sz="4400">
              <a:latin typeface="Calibri"/>
              <a:cs typeface="Calibri"/>
            </a:endParaRPr>
          </a:p>
          <a:p>
            <a:pPr marL="925194" indent="-384175">
              <a:lnSpc>
                <a:spcPct val="100000"/>
              </a:lnSpc>
              <a:spcBef>
                <a:spcPts val="70"/>
              </a:spcBef>
              <a:buClr>
                <a:srgbClr val="224270"/>
              </a:buClr>
              <a:buSzPct val="119318"/>
              <a:buFont typeface="Arial"/>
              <a:buChar char="•"/>
              <a:tabLst>
                <a:tab pos="925194" algn="l"/>
              </a:tabLst>
            </a:pPr>
            <a:r>
              <a:rPr sz="4400" dirty="0">
                <a:solidFill>
                  <a:srgbClr val="567192"/>
                </a:solidFill>
                <a:latin typeface="Calibri"/>
                <a:cs typeface="Calibri"/>
              </a:rPr>
              <a:t>5.</a:t>
            </a:r>
            <a:r>
              <a:rPr sz="44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567192"/>
                </a:solidFill>
                <a:latin typeface="Calibri"/>
                <a:cs typeface="Calibri"/>
              </a:rPr>
              <a:t>Floc</a:t>
            </a:r>
            <a:r>
              <a:rPr sz="4400" spc="-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spc="-10" dirty="0">
                <a:solidFill>
                  <a:srgbClr val="567192"/>
                </a:solidFill>
                <a:latin typeface="Calibri"/>
                <a:cs typeface="Calibri"/>
              </a:rPr>
              <a:t>Capture</a:t>
            </a:r>
            <a:endParaRPr sz="44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6153911" y="1921751"/>
            <a:ext cx="5640705" cy="3927475"/>
            <a:chOff x="6153911" y="1921751"/>
            <a:chExt cx="5640705" cy="392747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53911" y="1921751"/>
              <a:ext cx="5640324" cy="378714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49110" y="2117089"/>
              <a:ext cx="5070856" cy="32174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979403" y="5645403"/>
              <a:ext cx="203200" cy="2032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18464" rIns="0" bIns="0" rtlCol="0">
            <a:spAutoFit/>
          </a:bodyPr>
          <a:lstStyle/>
          <a:p>
            <a:pPr marL="3109595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Sampling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&amp;</a:t>
            </a:r>
            <a:r>
              <a:rPr b="1" spc="-10" dirty="0">
                <a:latin typeface="Calibri"/>
                <a:cs typeface="Calibri"/>
              </a:rPr>
              <a:t> Analysis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1560563"/>
            <a:ext cx="12192000" cy="4520565"/>
            <a:chOff x="0" y="1560563"/>
            <a:chExt cx="12192000" cy="452056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560563"/>
              <a:ext cx="6384036" cy="45201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539" y="1756613"/>
              <a:ext cx="5917182" cy="39497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00928" y="1562087"/>
              <a:ext cx="6291072" cy="45186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096000" y="1757629"/>
              <a:ext cx="5915659" cy="3948684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1361058" y="6006185"/>
            <a:ext cx="938276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u="sng" spc="-20" dirty="0">
                <a:solidFill>
                  <a:srgbClr val="567192"/>
                </a:solidFill>
                <a:uFill>
                  <a:solidFill>
                    <a:srgbClr val="567192"/>
                  </a:solidFill>
                </a:uFill>
                <a:latin typeface="Calibri"/>
                <a:cs typeface="Calibri"/>
              </a:rPr>
              <a:t>http</a:t>
            </a:r>
            <a:r>
              <a:rPr sz="3600" u="sng" spc="-20" dirty="0">
                <a:solidFill>
                  <a:srgbClr val="567192"/>
                </a:solidFill>
                <a:uFill>
                  <a:solidFill>
                    <a:srgbClr val="567192"/>
                  </a:solidFill>
                </a:uFill>
                <a:latin typeface="Calibri"/>
                <a:cs typeface="Calibri"/>
                <a:hlinkClick r:id="rId6"/>
              </a:rPr>
              <a:t>s://www.youtube.com/watch?v=JJDf24A0sOw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263383" y="1551368"/>
            <a:ext cx="4831080" cy="4348480"/>
            <a:chOff x="7263383" y="1551368"/>
            <a:chExt cx="4831080" cy="434848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63383" y="1551368"/>
              <a:ext cx="4831080" cy="434797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457947" y="1747392"/>
              <a:ext cx="4261358" cy="3776979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204927" y="1692020"/>
            <a:ext cx="6862445" cy="38125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400685" indent="-342900">
              <a:lnSpc>
                <a:spcPct val="100000"/>
              </a:lnSpc>
              <a:spcBef>
                <a:spcPts val="95"/>
              </a:spcBef>
              <a:buClr>
                <a:srgbClr val="567192"/>
              </a:buClr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Selection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Of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PAM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Formulation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Is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Based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567192"/>
                </a:solidFill>
                <a:latin typeface="Calibri"/>
                <a:cs typeface="Calibri"/>
              </a:rPr>
              <a:t>On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Site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Specific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Analysis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35" dirty="0">
                <a:solidFill>
                  <a:srgbClr val="567192"/>
                </a:solidFill>
                <a:latin typeface="Calibri"/>
                <a:cs typeface="Calibri"/>
              </a:rPr>
              <a:t>Testing</a:t>
            </a:r>
            <a:r>
              <a:rPr sz="2800" spc="-9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Identifies</a:t>
            </a:r>
            <a:r>
              <a:rPr sz="2800" spc="-10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the</a:t>
            </a:r>
            <a:r>
              <a:rPr sz="28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Effective</a:t>
            </a:r>
            <a:r>
              <a:rPr sz="2800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Formulation(s)</a:t>
            </a:r>
            <a:endParaRPr sz="2800">
              <a:latin typeface="Calibri"/>
              <a:cs typeface="Calibri"/>
            </a:endParaRPr>
          </a:p>
          <a:p>
            <a:pPr marL="355600" marR="705485" indent="-342900">
              <a:lnSpc>
                <a:spcPct val="100000"/>
              </a:lnSpc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One</a:t>
            </a:r>
            <a:r>
              <a:rPr sz="28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PAM</a:t>
            </a:r>
            <a:r>
              <a:rPr sz="28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Does</a:t>
            </a:r>
            <a:r>
              <a:rPr sz="28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Not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Work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On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All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Soil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567192"/>
                </a:solidFill>
                <a:latin typeface="Calibri"/>
                <a:cs typeface="Calibri"/>
              </a:rPr>
              <a:t>and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Water</a:t>
            </a:r>
            <a:r>
              <a:rPr sz="2800" spc="-1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Chemistries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Sample</a:t>
            </a:r>
            <a:r>
              <a:rPr sz="2800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Analysis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Informs</a:t>
            </a:r>
            <a:endParaRPr sz="28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spcBef>
                <a:spcPts val="55"/>
              </a:spcBef>
              <a:buFont typeface="Arial"/>
              <a:buChar char="•"/>
              <a:tabLst>
                <a:tab pos="812165" algn="l"/>
              </a:tabLst>
            </a:pPr>
            <a:r>
              <a:rPr sz="2000" dirty="0">
                <a:solidFill>
                  <a:srgbClr val="567192"/>
                </a:solidFill>
                <a:latin typeface="Calibri"/>
                <a:cs typeface="Calibri"/>
              </a:rPr>
              <a:t>Most</a:t>
            </a:r>
            <a:r>
              <a:rPr sz="20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567192"/>
                </a:solidFill>
                <a:latin typeface="Calibri"/>
                <a:cs typeface="Calibri"/>
              </a:rPr>
              <a:t>Effective</a:t>
            </a:r>
            <a:r>
              <a:rPr sz="20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67192"/>
                </a:solidFill>
                <a:latin typeface="Calibri"/>
                <a:cs typeface="Calibri"/>
              </a:rPr>
              <a:t>Formulation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buFont typeface="Arial"/>
              <a:buChar char="•"/>
              <a:tabLst>
                <a:tab pos="812165" algn="l"/>
              </a:tabLst>
            </a:pPr>
            <a:r>
              <a:rPr sz="2000" spc="-10" dirty="0">
                <a:solidFill>
                  <a:srgbClr val="567192"/>
                </a:solidFill>
                <a:latin typeface="Calibri"/>
                <a:cs typeface="Calibri"/>
              </a:rPr>
              <a:t>Reaction</a:t>
            </a:r>
            <a:r>
              <a:rPr sz="20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spc="-20" dirty="0">
                <a:solidFill>
                  <a:srgbClr val="567192"/>
                </a:solidFill>
                <a:latin typeface="Calibri"/>
                <a:cs typeface="Calibri"/>
              </a:rPr>
              <a:t>Time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buFont typeface="Arial"/>
              <a:buChar char="•"/>
              <a:tabLst>
                <a:tab pos="812165" algn="l"/>
              </a:tabLst>
            </a:pPr>
            <a:r>
              <a:rPr sz="2000" dirty="0">
                <a:solidFill>
                  <a:srgbClr val="567192"/>
                </a:solidFill>
                <a:latin typeface="Calibri"/>
                <a:cs typeface="Calibri"/>
              </a:rPr>
              <a:t>Size</a:t>
            </a:r>
            <a:r>
              <a:rPr sz="20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67192"/>
                </a:solidFill>
                <a:latin typeface="Calibri"/>
                <a:cs typeface="Calibri"/>
              </a:rPr>
              <a:t>Of</a:t>
            </a:r>
            <a:r>
              <a:rPr sz="20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67192"/>
                </a:solidFill>
                <a:latin typeface="Calibri"/>
                <a:cs typeface="Calibri"/>
              </a:rPr>
              <a:t>Floc</a:t>
            </a:r>
            <a:r>
              <a:rPr sz="20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67192"/>
                </a:solidFill>
                <a:latin typeface="Calibri"/>
                <a:cs typeface="Calibri"/>
              </a:rPr>
              <a:t>(Settling</a:t>
            </a:r>
            <a:r>
              <a:rPr sz="20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67192"/>
                </a:solidFill>
                <a:latin typeface="Calibri"/>
                <a:cs typeface="Calibri"/>
              </a:rPr>
              <a:t>Speed)</a:t>
            </a:r>
            <a:endParaRPr sz="2000">
              <a:latin typeface="Calibri"/>
              <a:cs typeface="Calibri"/>
            </a:endParaRPr>
          </a:p>
          <a:p>
            <a:pPr marL="812165" lvl="1" indent="-342265">
              <a:lnSpc>
                <a:spcPct val="100000"/>
              </a:lnSpc>
              <a:buFont typeface="Arial"/>
              <a:buChar char="•"/>
              <a:tabLst>
                <a:tab pos="812165" algn="l"/>
              </a:tabLst>
            </a:pPr>
            <a:r>
              <a:rPr sz="2000" dirty="0">
                <a:solidFill>
                  <a:srgbClr val="567192"/>
                </a:solidFill>
                <a:latin typeface="Calibri"/>
                <a:cs typeface="Calibri"/>
              </a:rPr>
              <a:t>Expected</a:t>
            </a:r>
            <a:r>
              <a:rPr sz="20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67192"/>
                </a:solidFill>
                <a:latin typeface="Calibri"/>
                <a:cs typeface="Calibri"/>
              </a:rPr>
              <a:t>Clarity</a:t>
            </a:r>
            <a:r>
              <a:rPr sz="2000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67192"/>
                </a:solidFill>
                <a:latin typeface="Calibri"/>
                <a:cs typeface="Calibri"/>
              </a:rPr>
              <a:t>(NTU-</a:t>
            </a:r>
            <a:r>
              <a:rPr sz="20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67192"/>
                </a:solidFill>
                <a:latin typeface="Calibri"/>
                <a:cs typeface="Calibri"/>
              </a:rPr>
              <a:t>Initial</a:t>
            </a:r>
            <a:r>
              <a:rPr sz="2000" spc="-3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20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567192"/>
                </a:solidFill>
                <a:latin typeface="Calibri"/>
                <a:cs typeface="Calibri"/>
              </a:rPr>
              <a:t>Final)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1484" y="481076"/>
            <a:ext cx="58902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Performance</a:t>
            </a:r>
            <a:r>
              <a:rPr b="1" spc="-16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(Jar)</a:t>
            </a:r>
            <a:r>
              <a:rPr b="1" spc="-135" dirty="0">
                <a:latin typeface="Calibri"/>
                <a:cs typeface="Calibri"/>
              </a:rPr>
              <a:t> </a:t>
            </a:r>
            <a:r>
              <a:rPr b="1" spc="-35" dirty="0">
                <a:latin typeface="Calibri"/>
                <a:cs typeface="Calibri"/>
              </a:rPr>
              <a:t>Testing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" y="-2"/>
            <a:ext cx="12174855" cy="6858000"/>
            <a:chOff x="-1" y="-2"/>
            <a:chExt cx="12174855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-1" y="-2"/>
              <a:ext cx="12174724" cy="6857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4983" y="2057399"/>
              <a:ext cx="2606040" cy="631190"/>
            </a:xfrm>
            <a:custGeom>
              <a:avLst/>
              <a:gdLst/>
              <a:ahLst/>
              <a:cxnLst/>
              <a:rect l="l" t="t" r="r" b="b"/>
              <a:pathLst>
                <a:path w="2606040" h="631189">
                  <a:moveTo>
                    <a:pt x="2606040" y="0"/>
                  </a:moveTo>
                  <a:lnTo>
                    <a:pt x="0" y="0"/>
                  </a:lnTo>
                  <a:lnTo>
                    <a:pt x="0" y="630936"/>
                  </a:lnTo>
                  <a:lnTo>
                    <a:pt x="2606040" y="630936"/>
                  </a:lnTo>
                  <a:lnTo>
                    <a:pt x="2606040" y="0"/>
                  </a:lnTo>
                  <a:close/>
                </a:path>
              </a:pathLst>
            </a:custGeom>
            <a:solidFill>
              <a:srgbClr val="F4F6F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3785615" y="2304288"/>
              <a:ext cx="6318885" cy="2148840"/>
            </a:xfrm>
            <a:custGeom>
              <a:avLst/>
              <a:gdLst/>
              <a:ahLst/>
              <a:cxnLst/>
              <a:rect l="l" t="t" r="r" b="b"/>
              <a:pathLst>
                <a:path w="6318884" h="2148840">
                  <a:moveTo>
                    <a:pt x="0" y="292608"/>
                  </a:moveTo>
                  <a:lnTo>
                    <a:pt x="1005839" y="292608"/>
                  </a:lnTo>
                  <a:lnTo>
                    <a:pt x="1005839" y="0"/>
                  </a:lnTo>
                  <a:lnTo>
                    <a:pt x="0" y="0"/>
                  </a:lnTo>
                  <a:lnTo>
                    <a:pt x="0" y="292608"/>
                  </a:lnTo>
                  <a:close/>
                </a:path>
                <a:path w="6318884" h="2148840">
                  <a:moveTo>
                    <a:pt x="2862072" y="292608"/>
                  </a:moveTo>
                  <a:lnTo>
                    <a:pt x="4251960" y="292608"/>
                  </a:lnTo>
                  <a:lnTo>
                    <a:pt x="4251960" y="0"/>
                  </a:lnTo>
                  <a:lnTo>
                    <a:pt x="2862072" y="0"/>
                  </a:lnTo>
                  <a:lnTo>
                    <a:pt x="2862072" y="292608"/>
                  </a:lnTo>
                  <a:close/>
                </a:path>
                <a:path w="6318884" h="2148840">
                  <a:moveTo>
                    <a:pt x="5449824" y="292608"/>
                  </a:moveTo>
                  <a:lnTo>
                    <a:pt x="6318504" y="292608"/>
                  </a:lnTo>
                  <a:lnTo>
                    <a:pt x="6318504" y="0"/>
                  </a:lnTo>
                  <a:lnTo>
                    <a:pt x="5449824" y="0"/>
                  </a:lnTo>
                  <a:lnTo>
                    <a:pt x="5449824" y="292608"/>
                  </a:lnTo>
                  <a:close/>
                </a:path>
                <a:path w="6318884" h="2148840">
                  <a:moveTo>
                    <a:pt x="0" y="1581912"/>
                  </a:moveTo>
                  <a:lnTo>
                    <a:pt x="1088136" y="1581912"/>
                  </a:lnTo>
                  <a:lnTo>
                    <a:pt x="1088136" y="1289303"/>
                  </a:lnTo>
                  <a:lnTo>
                    <a:pt x="0" y="1289303"/>
                  </a:lnTo>
                  <a:lnTo>
                    <a:pt x="0" y="1581912"/>
                  </a:lnTo>
                  <a:close/>
                </a:path>
                <a:path w="6318884" h="2148840">
                  <a:moveTo>
                    <a:pt x="2862072" y="1581912"/>
                  </a:moveTo>
                  <a:lnTo>
                    <a:pt x="4251960" y="1581912"/>
                  </a:lnTo>
                  <a:lnTo>
                    <a:pt x="4251960" y="1289303"/>
                  </a:lnTo>
                  <a:lnTo>
                    <a:pt x="2862072" y="1289303"/>
                  </a:lnTo>
                  <a:lnTo>
                    <a:pt x="2862072" y="1581912"/>
                  </a:lnTo>
                  <a:close/>
                </a:path>
                <a:path w="6318884" h="2148840">
                  <a:moveTo>
                    <a:pt x="5449824" y="1645920"/>
                  </a:moveTo>
                  <a:lnTo>
                    <a:pt x="6318504" y="1645920"/>
                  </a:lnTo>
                  <a:lnTo>
                    <a:pt x="6318504" y="1289303"/>
                  </a:lnTo>
                  <a:lnTo>
                    <a:pt x="5449824" y="1289303"/>
                  </a:lnTo>
                  <a:lnTo>
                    <a:pt x="5449824" y="1645920"/>
                  </a:lnTo>
                  <a:close/>
                </a:path>
                <a:path w="6318884" h="2148840">
                  <a:moveTo>
                    <a:pt x="2862072" y="868679"/>
                  </a:moveTo>
                  <a:lnTo>
                    <a:pt x="3246120" y="868679"/>
                  </a:lnTo>
                  <a:lnTo>
                    <a:pt x="3246120" y="512063"/>
                  </a:lnTo>
                  <a:lnTo>
                    <a:pt x="2862072" y="512063"/>
                  </a:lnTo>
                  <a:lnTo>
                    <a:pt x="2862072" y="868679"/>
                  </a:lnTo>
                  <a:close/>
                </a:path>
                <a:path w="6318884" h="2148840">
                  <a:moveTo>
                    <a:pt x="2862072" y="2148840"/>
                  </a:moveTo>
                  <a:lnTo>
                    <a:pt x="3246120" y="2148840"/>
                  </a:lnTo>
                  <a:lnTo>
                    <a:pt x="3246120" y="1792224"/>
                  </a:lnTo>
                  <a:lnTo>
                    <a:pt x="2862072" y="1792224"/>
                  </a:lnTo>
                  <a:lnTo>
                    <a:pt x="2862072" y="2148840"/>
                  </a:lnTo>
                  <a:close/>
                </a:path>
              </a:pathLst>
            </a:custGeom>
            <a:ln w="28575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667512" y="4754879"/>
              <a:ext cx="11238230" cy="2103120"/>
            </a:xfrm>
            <a:custGeom>
              <a:avLst/>
              <a:gdLst/>
              <a:ahLst/>
              <a:cxnLst/>
              <a:rect l="l" t="t" r="r" b="b"/>
              <a:pathLst>
                <a:path w="11238230" h="2103120">
                  <a:moveTo>
                    <a:pt x="11237976" y="0"/>
                  </a:moveTo>
                  <a:lnTo>
                    <a:pt x="0" y="0"/>
                  </a:lnTo>
                  <a:lnTo>
                    <a:pt x="0" y="2103119"/>
                  </a:lnTo>
                  <a:lnTo>
                    <a:pt x="11237976" y="2103119"/>
                  </a:lnTo>
                  <a:lnTo>
                    <a:pt x="11237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1254048" y="4994224"/>
            <a:ext cx="9917430" cy="13061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sz="2800" b="1" spc="-10" dirty="0">
                <a:latin typeface="Calibri"/>
                <a:cs typeface="Calibri"/>
              </a:rPr>
              <a:t>Performance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testing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polymers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with</a:t>
            </a:r>
            <a:r>
              <a:rPr sz="2800" b="1" spc="-10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soil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and</a:t>
            </a:r>
            <a:r>
              <a:rPr sz="2800" b="1" spc="-10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water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samples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helps</a:t>
            </a:r>
            <a:r>
              <a:rPr sz="2800" b="1" spc="-105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to </a:t>
            </a:r>
            <a:r>
              <a:rPr sz="2800" b="1" dirty="0">
                <a:latin typeface="Calibri"/>
                <a:cs typeface="Calibri"/>
              </a:rPr>
              <a:t>ensure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full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reactivity</a:t>
            </a:r>
            <a:r>
              <a:rPr sz="2800" b="1" spc="-5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of</a:t>
            </a:r>
            <a:r>
              <a:rPr sz="2800" b="1" spc="-10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the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Treatment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Chemicals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and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reduces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the </a:t>
            </a:r>
            <a:r>
              <a:rPr sz="2800" b="1" dirty="0">
                <a:latin typeface="Calibri"/>
                <a:cs typeface="Calibri"/>
              </a:rPr>
              <a:t>potential</a:t>
            </a:r>
            <a:r>
              <a:rPr sz="2800" b="1" spc="-7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for</a:t>
            </a:r>
            <a:r>
              <a:rPr sz="2800" b="1" spc="-10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excess</a:t>
            </a:r>
            <a:r>
              <a:rPr sz="2800" b="1" spc="-7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(unreacted)</a:t>
            </a:r>
            <a:r>
              <a:rPr sz="2800" b="1" spc="-6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product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to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discharge</a:t>
            </a:r>
            <a:r>
              <a:rPr sz="2800" b="1" spc="-8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from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the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spc="-10" dirty="0">
                <a:latin typeface="Calibri"/>
                <a:cs typeface="Calibri"/>
              </a:rPr>
              <a:t>site.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8427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solidFill>
                  <a:srgbClr val="000000"/>
                </a:solidFill>
                <a:latin typeface="Calibri"/>
                <a:cs typeface="Calibri"/>
              </a:rPr>
              <a:t>SOLAR</a:t>
            </a:r>
            <a:r>
              <a:rPr sz="2800" b="1" spc="-10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000000"/>
                </a:solidFill>
                <a:latin typeface="Calibri"/>
                <a:cs typeface="Calibri"/>
              </a:rPr>
              <a:t>FARM</a:t>
            </a:r>
            <a:r>
              <a:rPr sz="2800" b="1" spc="-9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000000"/>
                </a:solidFill>
                <a:latin typeface="Calibri"/>
                <a:cs typeface="Calibri"/>
              </a:rPr>
              <a:t>SAMPLES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608385" y="491451"/>
            <a:ext cx="3356610" cy="433070"/>
            <a:chOff x="4608385" y="491451"/>
            <a:chExt cx="3356610" cy="433070"/>
          </a:xfrm>
        </p:grpSpPr>
        <p:sp>
          <p:nvSpPr>
            <p:cNvPr id="10" name="object 10"/>
            <p:cNvSpPr/>
            <p:nvPr/>
          </p:nvSpPr>
          <p:spPr>
            <a:xfrm>
              <a:off x="4622672" y="505739"/>
              <a:ext cx="3328035" cy="404495"/>
            </a:xfrm>
            <a:custGeom>
              <a:avLst/>
              <a:gdLst/>
              <a:ahLst/>
              <a:cxnLst/>
              <a:rect l="l" t="t" r="r" b="b"/>
              <a:pathLst>
                <a:path w="3328034" h="404494">
                  <a:moveTo>
                    <a:pt x="3327654" y="0"/>
                  </a:moveTo>
                  <a:lnTo>
                    <a:pt x="0" y="0"/>
                  </a:lnTo>
                  <a:lnTo>
                    <a:pt x="0" y="404342"/>
                  </a:lnTo>
                  <a:lnTo>
                    <a:pt x="3327654" y="404342"/>
                  </a:lnTo>
                  <a:lnTo>
                    <a:pt x="332765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4622672" y="505739"/>
              <a:ext cx="3328035" cy="404495"/>
            </a:xfrm>
            <a:custGeom>
              <a:avLst/>
              <a:gdLst/>
              <a:ahLst/>
              <a:cxnLst/>
              <a:rect l="l" t="t" r="r" b="b"/>
              <a:pathLst>
                <a:path w="3328034" h="404494">
                  <a:moveTo>
                    <a:pt x="0" y="404342"/>
                  </a:moveTo>
                  <a:lnTo>
                    <a:pt x="3327654" y="404342"/>
                  </a:lnTo>
                  <a:lnTo>
                    <a:pt x="3327654" y="0"/>
                  </a:lnTo>
                  <a:lnTo>
                    <a:pt x="0" y="0"/>
                  </a:lnTo>
                  <a:lnTo>
                    <a:pt x="0" y="404342"/>
                  </a:lnTo>
                  <a:close/>
                </a:path>
              </a:pathLst>
            </a:custGeom>
            <a:ln w="2857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76245" y="438606"/>
            <a:ext cx="7241540" cy="149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05485">
              <a:lnSpc>
                <a:spcPct val="109800"/>
              </a:lnSpc>
              <a:spcBef>
                <a:spcPts val="100"/>
              </a:spcBef>
            </a:pPr>
            <a:r>
              <a:rPr b="1" dirty="0">
                <a:latin typeface="Calibri"/>
                <a:cs typeface="Calibri"/>
              </a:rPr>
              <a:t>Dewatering</a:t>
            </a:r>
            <a:r>
              <a:rPr b="1" spc="-17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Ditch</a:t>
            </a:r>
            <a:r>
              <a:rPr b="1" spc="-14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System </a:t>
            </a:r>
            <a:r>
              <a:rPr b="1" spc="-20" dirty="0">
                <a:latin typeface="Calibri"/>
                <a:cs typeface="Calibri"/>
              </a:rPr>
              <a:t>Passive/Semi-</a:t>
            </a:r>
            <a:r>
              <a:rPr b="1" dirty="0">
                <a:latin typeface="Calibri"/>
                <a:cs typeface="Calibri"/>
              </a:rPr>
              <a:t>Active</a:t>
            </a:r>
            <a:r>
              <a:rPr b="1" spc="-10" dirty="0">
                <a:latin typeface="Calibri"/>
                <a:cs typeface="Calibri"/>
              </a:rPr>
              <a:t> </a:t>
            </a:r>
            <a:r>
              <a:rPr b="1" spc="-35" dirty="0">
                <a:latin typeface="Calibri"/>
                <a:cs typeface="Calibri"/>
              </a:rPr>
              <a:t>Treatment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1670113" y="2677032"/>
            <a:ext cx="8581390" cy="2688590"/>
            <a:chOff x="1670113" y="2677032"/>
            <a:chExt cx="8581390" cy="26885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05329" y="3123310"/>
              <a:ext cx="8245602" cy="224231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376795" y="3155060"/>
              <a:ext cx="1979548" cy="17703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7527" y="3147313"/>
              <a:ext cx="2119502" cy="18478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1684401" y="4322952"/>
              <a:ext cx="1219200" cy="249554"/>
            </a:xfrm>
            <a:custGeom>
              <a:avLst/>
              <a:gdLst/>
              <a:ahLst/>
              <a:cxnLst/>
              <a:rect l="l" t="t" r="r" b="b"/>
              <a:pathLst>
                <a:path w="1219200" h="249554">
                  <a:moveTo>
                    <a:pt x="1094740" y="0"/>
                  </a:moveTo>
                  <a:lnTo>
                    <a:pt x="1094740" y="62230"/>
                  </a:lnTo>
                  <a:lnTo>
                    <a:pt x="0" y="62230"/>
                  </a:lnTo>
                  <a:lnTo>
                    <a:pt x="0" y="186817"/>
                  </a:lnTo>
                  <a:lnTo>
                    <a:pt x="1094740" y="186817"/>
                  </a:lnTo>
                  <a:lnTo>
                    <a:pt x="1094740" y="249047"/>
                  </a:lnTo>
                  <a:lnTo>
                    <a:pt x="1219200" y="124587"/>
                  </a:lnTo>
                  <a:lnTo>
                    <a:pt x="10947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684401" y="4322952"/>
              <a:ext cx="1219200" cy="249554"/>
            </a:xfrm>
            <a:custGeom>
              <a:avLst/>
              <a:gdLst/>
              <a:ahLst/>
              <a:cxnLst/>
              <a:rect l="l" t="t" r="r" b="b"/>
              <a:pathLst>
                <a:path w="1219200" h="249554">
                  <a:moveTo>
                    <a:pt x="0" y="62230"/>
                  </a:moveTo>
                  <a:lnTo>
                    <a:pt x="1094740" y="62230"/>
                  </a:lnTo>
                  <a:lnTo>
                    <a:pt x="1094740" y="0"/>
                  </a:lnTo>
                  <a:lnTo>
                    <a:pt x="1219200" y="124587"/>
                  </a:lnTo>
                  <a:lnTo>
                    <a:pt x="1094740" y="249047"/>
                  </a:lnTo>
                  <a:lnTo>
                    <a:pt x="1094740" y="186817"/>
                  </a:lnTo>
                  <a:lnTo>
                    <a:pt x="0" y="186817"/>
                  </a:lnTo>
                  <a:lnTo>
                    <a:pt x="0" y="62230"/>
                  </a:lnTo>
                  <a:close/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876800" y="4346701"/>
              <a:ext cx="1219200" cy="248920"/>
            </a:xfrm>
            <a:custGeom>
              <a:avLst/>
              <a:gdLst/>
              <a:ahLst/>
              <a:cxnLst/>
              <a:rect l="l" t="t" r="r" b="b"/>
              <a:pathLst>
                <a:path w="1219200" h="248920">
                  <a:moveTo>
                    <a:pt x="1094739" y="0"/>
                  </a:moveTo>
                  <a:lnTo>
                    <a:pt x="1094739" y="62230"/>
                  </a:lnTo>
                  <a:lnTo>
                    <a:pt x="0" y="62230"/>
                  </a:lnTo>
                  <a:lnTo>
                    <a:pt x="0" y="186690"/>
                  </a:lnTo>
                  <a:lnTo>
                    <a:pt x="1094739" y="186690"/>
                  </a:lnTo>
                  <a:lnTo>
                    <a:pt x="1094739" y="248920"/>
                  </a:lnTo>
                  <a:lnTo>
                    <a:pt x="1219200" y="124460"/>
                  </a:lnTo>
                  <a:lnTo>
                    <a:pt x="10947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876800" y="4346701"/>
              <a:ext cx="1219200" cy="248920"/>
            </a:xfrm>
            <a:custGeom>
              <a:avLst/>
              <a:gdLst/>
              <a:ahLst/>
              <a:cxnLst/>
              <a:rect l="l" t="t" r="r" b="b"/>
              <a:pathLst>
                <a:path w="1219200" h="248920">
                  <a:moveTo>
                    <a:pt x="0" y="62230"/>
                  </a:moveTo>
                  <a:lnTo>
                    <a:pt x="1094739" y="62230"/>
                  </a:lnTo>
                  <a:lnTo>
                    <a:pt x="1094739" y="0"/>
                  </a:lnTo>
                  <a:lnTo>
                    <a:pt x="1219200" y="124460"/>
                  </a:lnTo>
                  <a:lnTo>
                    <a:pt x="1094739" y="248920"/>
                  </a:lnTo>
                  <a:lnTo>
                    <a:pt x="1094739" y="186690"/>
                  </a:lnTo>
                  <a:lnTo>
                    <a:pt x="0" y="186690"/>
                  </a:lnTo>
                  <a:lnTo>
                    <a:pt x="0" y="6223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487927" y="3991482"/>
              <a:ext cx="1219200" cy="249554"/>
            </a:xfrm>
            <a:custGeom>
              <a:avLst/>
              <a:gdLst/>
              <a:ahLst/>
              <a:cxnLst/>
              <a:rect l="l" t="t" r="r" b="b"/>
              <a:pathLst>
                <a:path w="1219200" h="249554">
                  <a:moveTo>
                    <a:pt x="1094739" y="0"/>
                  </a:moveTo>
                  <a:lnTo>
                    <a:pt x="1094739" y="62230"/>
                  </a:lnTo>
                  <a:lnTo>
                    <a:pt x="0" y="62230"/>
                  </a:lnTo>
                  <a:lnTo>
                    <a:pt x="0" y="186817"/>
                  </a:lnTo>
                  <a:lnTo>
                    <a:pt x="1094739" y="186817"/>
                  </a:lnTo>
                  <a:lnTo>
                    <a:pt x="1094739" y="249047"/>
                  </a:lnTo>
                  <a:lnTo>
                    <a:pt x="1219200" y="124460"/>
                  </a:lnTo>
                  <a:lnTo>
                    <a:pt x="10947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3487927" y="3991482"/>
              <a:ext cx="1219200" cy="249554"/>
            </a:xfrm>
            <a:custGeom>
              <a:avLst/>
              <a:gdLst/>
              <a:ahLst/>
              <a:cxnLst/>
              <a:rect l="l" t="t" r="r" b="b"/>
              <a:pathLst>
                <a:path w="1219200" h="249554">
                  <a:moveTo>
                    <a:pt x="0" y="62230"/>
                  </a:moveTo>
                  <a:lnTo>
                    <a:pt x="1094739" y="62230"/>
                  </a:lnTo>
                  <a:lnTo>
                    <a:pt x="1094739" y="0"/>
                  </a:lnTo>
                  <a:lnTo>
                    <a:pt x="1219200" y="124460"/>
                  </a:lnTo>
                  <a:lnTo>
                    <a:pt x="1094739" y="249047"/>
                  </a:lnTo>
                  <a:lnTo>
                    <a:pt x="1094739" y="186817"/>
                  </a:lnTo>
                  <a:lnTo>
                    <a:pt x="0" y="186817"/>
                  </a:lnTo>
                  <a:lnTo>
                    <a:pt x="0" y="62230"/>
                  </a:lnTo>
                  <a:close/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938264" y="4044568"/>
              <a:ext cx="1219200" cy="249554"/>
            </a:xfrm>
            <a:custGeom>
              <a:avLst/>
              <a:gdLst/>
              <a:ahLst/>
              <a:cxnLst/>
              <a:rect l="l" t="t" r="r" b="b"/>
              <a:pathLst>
                <a:path w="1219200" h="249554">
                  <a:moveTo>
                    <a:pt x="1094612" y="0"/>
                  </a:moveTo>
                  <a:lnTo>
                    <a:pt x="1094612" y="62229"/>
                  </a:lnTo>
                  <a:lnTo>
                    <a:pt x="0" y="62229"/>
                  </a:lnTo>
                  <a:lnTo>
                    <a:pt x="0" y="186816"/>
                  </a:lnTo>
                  <a:lnTo>
                    <a:pt x="1094612" y="186816"/>
                  </a:lnTo>
                  <a:lnTo>
                    <a:pt x="1094612" y="249046"/>
                  </a:lnTo>
                  <a:lnTo>
                    <a:pt x="1219200" y="124459"/>
                  </a:lnTo>
                  <a:lnTo>
                    <a:pt x="1094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6938264" y="4044568"/>
              <a:ext cx="1219200" cy="249554"/>
            </a:xfrm>
            <a:custGeom>
              <a:avLst/>
              <a:gdLst/>
              <a:ahLst/>
              <a:cxnLst/>
              <a:rect l="l" t="t" r="r" b="b"/>
              <a:pathLst>
                <a:path w="1219200" h="249554">
                  <a:moveTo>
                    <a:pt x="0" y="62229"/>
                  </a:moveTo>
                  <a:lnTo>
                    <a:pt x="1094612" y="62229"/>
                  </a:lnTo>
                  <a:lnTo>
                    <a:pt x="1094612" y="0"/>
                  </a:lnTo>
                  <a:lnTo>
                    <a:pt x="1219200" y="124459"/>
                  </a:lnTo>
                  <a:lnTo>
                    <a:pt x="1094612" y="249046"/>
                  </a:lnTo>
                  <a:lnTo>
                    <a:pt x="1094612" y="186816"/>
                  </a:lnTo>
                  <a:lnTo>
                    <a:pt x="0" y="186816"/>
                  </a:lnTo>
                  <a:lnTo>
                    <a:pt x="0" y="62229"/>
                  </a:lnTo>
                  <a:close/>
                </a:path>
              </a:pathLst>
            </a:custGeom>
            <a:ln w="2857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8811768" y="4160646"/>
              <a:ext cx="1219200" cy="249554"/>
            </a:xfrm>
            <a:custGeom>
              <a:avLst/>
              <a:gdLst/>
              <a:ahLst/>
              <a:cxnLst/>
              <a:rect l="l" t="t" r="r" b="b"/>
              <a:pathLst>
                <a:path w="1219200" h="249554">
                  <a:moveTo>
                    <a:pt x="1094612" y="0"/>
                  </a:moveTo>
                  <a:lnTo>
                    <a:pt x="1094612" y="62229"/>
                  </a:lnTo>
                  <a:lnTo>
                    <a:pt x="0" y="62229"/>
                  </a:lnTo>
                  <a:lnTo>
                    <a:pt x="0" y="186816"/>
                  </a:lnTo>
                  <a:lnTo>
                    <a:pt x="1094612" y="186816"/>
                  </a:lnTo>
                  <a:lnTo>
                    <a:pt x="1094612" y="249046"/>
                  </a:lnTo>
                  <a:lnTo>
                    <a:pt x="1219200" y="124586"/>
                  </a:lnTo>
                  <a:lnTo>
                    <a:pt x="10946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11768" y="4160646"/>
              <a:ext cx="1219200" cy="249554"/>
            </a:xfrm>
            <a:custGeom>
              <a:avLst/>
              <a:gdLst/>
              <a:ahLst/>
              <a:cxnLst/>
              <a:rect l="l" t="t" r="r" b="b"/>
              <a:pathLst>
                <a:path w="1219200" h="249554">
                  <a:moveTo>
                    <a:pt x="0" y="62229"/>
                  </a:moveTo>
                  <a:lnTo>
                    <a:pt x="1094612" y="62229"/>
                  </a:lnTo>
                  <a:lnTo>
                    <a:pt x="1094612" y="0"/>
                  </a:lnTo>
                  <a:lnTo>
                    <a:pt x="1219200" y="124586"/>
                  </a:lnTo>
                  <a:lnTo>
                    <a:pt x="1094612" y="249046"/>
                  </a:lnTo>
                  <a:lnTo>
                    <a:pt x="1094612" y="186816"/>
                  </a:lnTo>
                  <a:lnTo>
                    <a:pt x="0" y="186816"/>
                  </a:lnTo>
                  <a:lnTo>
                    <a:pt x="0" y="62229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903601" y="2677032"/>
              <a:ext cx="3293110" cy="1571625"/>
            </a:xfrm>
            <a:custGeom>
              <a:avLst/>
              <a:gdLst/>
              <a:ahLst/>
              <a:cxnLst/>
              <a:rect l="l" t="t" r="r" b="b"/>
              <a:pathLst>
                <a:path w="3293110" h="1571625">
                  <a:moveTo>
                    <a:pt x="1584833" y="67945"/>
                  </a:moveTo>
                  <a:lnTo>
                    <a:pt x="1578864" y="60452"/>
                  </a:lnTo>
                  <a:lnTo>
                    <a:pt x="56845" y="1263383"/>
                  </a:lnTo>
                  <a:lnTo>
                    <a:pt x="36195" y="1237234"/>
                  </a:lnTo>
                  <a:lnTo>
                    <a:pt x="0" y="1314450"/>
                  </a:lnTo>
                  <a:lnTo>
                    <a:pt x="83439" y="1297051"/>
                  </a:lnTo>
                  <a:lnTo>
                    <a:pt x="68986" y="1278763"/>
                  </a:lnTo>
                  <a:lnTo>
                    <a:pt x="62776" y="1270901"/>
                  </a:lnTo>
                  <a:lnTo>
                    <a:pt x="1584833" y="67945"/>
                  </a:lnTo>
                  <a:close/>
                </a:path>
                <a:path w="3293110" h="1571625">
                  <a:moveTo>
                    <a:pt x="1695069" y="3429"/>
                  </a:moveTo>
                  <a:lnTo>
                    <a:pt x="1686306" y="0"/>
                  </a:lnTo>
                  <a:lnTo>
                    <a:pt x="1125245" y="1436408"/>
                  </a:lnTo>
                  <a:lnTo>
                    <a:pt x="1094232" y="1424305"/>
                  </a:lnTo>
                  <a:lnTo>
                    <a:pt x="1102106" y="1509141"/>
                  </a:lnTo>
                  <a:lnTo>
                    <a:pt x="1165225" y="1451991"/>
                  </a:lnTo>
                  <a:lnTo>
                    <a:pt x="1164247" y="1451610"/>
                  </a:lnTo>
                  <a:lnTo>
                    <a:pt x="1134122" y="1439875"/>
                  </a:lnTo>
                  <a:lnTo>
                    <a:pt x="1695069" y="3429"/>
                  </a:lnTo>
                  <a:close/>
                </a:path>
                <a:path w="3293110" h="1571625">
                  <a:moveTo>
                    <a:pt x="2140839" y="1074420"/>
                  </a:moveTo>
                  <a:lnTo>
                    <a:pt x="2109914" y="1086942"/>
                  </a:lnTo>
                  <a:lnTo>
                    <a:pt x="1695069" y="62357"/>
                  </a:lnTo>
                  <a:lnTo>
                    <a:pt x="1686306" y="66040"/>
                  </a:lnTo>
                  <a:lnTo>
                    <a:pt x="2101151" y="1090485"/>
                  </a:lnTo>
                  <a:lnTo>
                    <a:pt x="2070227" y="1102995"/>
                  </a:lnTo>
                  <a:lnTo>
                    <a:pt x="2134108" y="1159383"/>
                  </a:lnTo>
                  <a:lnTo>
                    <a:pt x="2138565" y="1102995"/>
                  </a:lnTo>
                  <a:lnTo>
                    <a:pt x="2138629" y="1102233"/>
                  </a:lnTo>
                  <a:lnTo>
                    <a:pt x="2140839" y="1074420"/>
                  </a:lnTo>
                  <a:close/>
                </a:path>
                <a:path w="3293110" h="1571625">
                  <a:moveTo>
                    <a:pt x="3292602" y="1571498"/>
                  </a:moveTo>
                  <a:lnTo>
                    <a:pt x="3278682" y="1530223"/>
                  </a:lnTo>
                  <a:lnTo>
                    <a:pt x="3265424" y="1490853"/>
                  </a:lnTo>
                  <a:lnTo>
                    <a:pt x="3241941" y="1514436"/>
                  </a:lnTo>
                  <a:lnTo>
                    <a:pt x="1805813" y="88392"/>
                  </a:lnTo>
                  <a:lnTo>
                    <a:pt x="1799082" y="95123"/>
                  </a:lnTo>
                  <a:lnTo>
                    <a:pt x="3235172" y="1521256"/>
                  </a:lnTo>
                  <a:lnTo>
                    <a:pt x="3211703" y="1544828"/>
                  </a:lnTo>
                  <a:lnTo>
                    <a:pt x="3292602" y="1571498"/>
                  </a:lnTo>
                  <a:close/>
                </a:path>
              </a:pathLst>
            </a:custGeom>
            <a:solidFill>
              <a:srgbClr val="5C7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3957828" y="2307056"/>
            <a:ext cx="1496695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034" rIns="0" bIns="0" rtlCol="0">
            <a:spAutoFit/>
          </a:bodyPr>
          <a:lstStyle/>
          <a:p>
            <a:pPr marL="180340">
              <a:lnSpc>
                <a:spcPct val="100000"/>
              </a:lnSpc>
              <a:spcBef>
                <a:spcPts val="204"/>
              </a:spcBef>
            </a:pPr>
            <a:r>
              <a:rPr sz="2400" b="1" dirty="0">
                <a:solidFill>
                  <a:srgbClr val="567192"/>
                </a:solidFill>
                <a:latin typeface="Calibri"/>
                <a:cs typeface="Calibri"/>
              </a:rPr>
              <a:t>Floc</a:t>
            </a:r>
            <a:r>
              <a:rPr sz="2400" b="1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567192"/>
                </a:solidFill>
                <a:latin typeface="Calibri"/>
                <a:cs typeface="Calibri"/>
              </a:rPr>
              <a:t>Logs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20697" y="5540921"/>
            <a:ext cx="3970020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670" rIns="0" bIns="0" rtlCol="0">
            <a:spAutoFit/>
          </a:bodyPr>
          <a:lstStyle/>
          <a:p>
            <a:pPr marL="102235">
              <a:lnSpc>
                <a:spcPct val="100000"/>
              </a:lnSpc>
              <a:spcBef>
                <a:spcPts val="210"/>
              </a:spcBef>
            </a:pPr>
            <a:r>
              <a:rPr sz="2400" b="1" dirty="0">
                <a:solidFill>
                  <a:srgbClr val="567192"/>
                </a:solidFill>
                <a:latin typeface="Calibri"/>
                <a:cs typeface="Calibri"/>
              </a:rPr>
              <a:t>Mixing/Dosing/Reaction</a:t>
            </a:r>
            <a:r>
              <a:rPr sz="2400" b="1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b="1" spc="-20" dirty="0">
                <a:solidFill>
                  <a:srgbClr val="567192"/>
                </a:solidFill>
                <a:latin typeface="Calibri"/>
                <a:cs typeface="Calibri"/>
              </a:rPr>
              <a:t>time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640828" y="5540921"/>
            <a:ext cx="2530475" cy="46228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670" rIns="0" bIns="0" rtlCol="0">
            <a:spAutoFit/>
          </a:bodyPr>
          <a:lstStyle/>
          <a:p>
            <a:pPr marL="255904">
              <a:lnSpc>
                <a:spcPct val="100000"/>
              </a:lnSpc>
              <a:spcBef>
                <a:spcPts val="210"/>
              </a:spcBef>
            </a:pPr>
            <a:r>
              <a:rPr sz="2400" b="1" spc="-10" dirty="0">
                <a:solidFill>
                  <a:srgbClr val="567192"/>
                </a:solidFill>
                <a:latin typeface="Calibri"/>
                <a:cs typeface="Calibri"/>
              </a:rPr>
              <a:t>Particle</a:t>
            </a:r>
            <a:r>
              <a:rPr sz="2400" b="1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567192"/>
                </a:solidFill>
                <a:latin typeface="Calibri"/>
                <a:cs typeface="Calibri"/>
              </a:rPr>
              <a:t>Capture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98805" y="6356705"/>
            <a:ext cx="257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36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546100"/>
            <a:ext cx="5410200" cy="222338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096000" y="2868980"/>
            <a:ext cx="5399024" cy="3203829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673100" y="1888617"/>
            <a:ext cx="5006975" cy="4077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550" spc="60" dirty="0">
                <a:solidFill>
                  <a:srgbClr val="5F76B4"/>
                </a:solidFill>
                <a:latin typeface="Lucida Sans Unicode"/>
                <a:cs typeface="Lucida Sans Unicode"/>
              </a:rPr>
              <a:t>Flocculant</a:t>
            </a:r>
            <a:r>
              <a:rPr sz="2550" spc="-135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5F76B4"/>
                </a:solidFill>
                <a:latin typeface="Lucida Sans Unicode"/>
                <a:cs typeface="Lucida Sans Unicode"/>
              </a:rPr>
              <a:t>Placement:</a:t>
            </a:r>
            <a:endParaRPr sz="2550">
              <a:latin typeface="Lucida Sans Unicode"/>
              <a:cs typeface="Lucida Sans Unicode"/>
            </a:endParaRPr>
          </a:p>
          <a:p>
            <a:pPr marL="12700" marR="10795">
              <a:lnSpc>
                <a:spcPct val="117700"/>
              </a:lnSpc>
              <a:spcBef>
                <a:spcPts val="3595"/>
              </a:spcBef>
            </a:pPr>
            <a:r>
              <a:rPr sz="2550" spc="50" dirty="0">
                <a:solidFill>
                  <a:srgbClr val="5F76B4"/>
                </a:solidFill>
                <a:latin typeface="Lucida Sans Unicode"/>
                <a:cs typeface="Lucida Sans Unicode"/>
              </a:rPr>
              <a:t>Flocculants</a:t>
            </a:r>
            <a:r>
              <a:rPr sz="2550" spc="-90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dirty="0">
                <a:solidFill>
                  <a:srgbClr val="5F76B4"/>
                </a:solidFill>
                <a:latin typeface="Lucida Sans Unicode"/>
                <a:cs typeface="Lucida Sans Unicode"/>
              </a:rPr>
              <a:t>should</a:t>
            </a:r>
            <a:r>
              <a:rPr sz="2550" spc="-100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150" dirty="0">
                <a:solidFill>
                  <a:srgbClr val="5F76B4"/>
                </a:solidFill>
                <a:latin typeface="Lucida Sans Unicode"/>
                <a:cs typeface="Lucida Sans Unicode"/>
              </a:rPr>
              <a:t>be</a:t>
            </a:r>
            <a:r>
              <a:rPr sz="2550" spc="-55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-10" dirty="0">
                <a:solidFill>
                  <a:srgbClr val="5F76B4"/>
                </a:solidFill>
                <a:latin typeface="Lucida Sans Unicode"/>
                <a:cs typeface="Lucida Sans Unicode"/>
              </a:rPr>
              <a:t>installed </a:t>
            </a:r>
            <a:r>
              <a:rPr sz="2550" spc="-25" dirty="0">
                <a:solidFill>
                  <a:srgbClr val="5F76B4"/>
                </a:solidFill>
                <a:latin typeface="Lucida Sans Unicode"/>
                <a:cs typeface="Lucida Sans Unicode"/>
              </a:rPr>
              <a:t>within</a:t>
            </a:r>
            <a:r>
              <a:rPr sz="2550" spc="-175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dirty="0">
                <a:solidFill>
                  <a:srgbClr val="5F76B4"/>
                </a:solidFill>
                <a:latin typeface="Lucida Sans Unicode"/>
                <a:cs typeface="Lucida Sans Unicode"/>
              </a:rPr>
              <a:t>flow</a:t>
            </a:r>
            <a:r>
              <a:rPr sz="2550" spc="-145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90" dirty="0">
                <a:solidFill>
                  <a:srgbClr val="5F76B4"/>
                </a:solidFill>
                <a:latin typeface="Lucida Sans Unicode"/>
                <a:cs typeface="Lucida Sans Unicode"/>
              </a:rPr>
              <a:t>path</a:t>
            </a:r>
            <a:endParaRPr sz="2550">
              <a:latin typeface="Lucida Sans Unicode"/>
              <a:cs typeface="Lucida Sans Unicode"/>
            </a:endParaRPr>
          </a:p>
          <a:p>
            <a:pPr marL="12700" marR="596265">
              <a:lnSpc>
                <a:spcPct val="117700"/>
              </a:lnSpc>
              <a:spcBef>
                <a:spcPts val="3600"/>
              </a:spcBef>
            </a:pPr>
            <a:r>
              <a:rPr sz="2550" spc="130" dirty="0">
                <a:solidFill>
                  <a:srgbClr val="5F76B4"/>
                </a:solidFill>
                <a:latin typeface="Lucida Sans Unicode"/>
                <a:cs typeface="Lucida Sans Unicode"/>
              </a:rPr>
              <a:t>Placed</a:t>
            </a:r>
            <a:r>
              <a:rPr sz="2550" spc="-135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-35" dirty="0">
                <a:solidFill>
                  <a:srgbClr val="5F76B4"/>
                </a:solidFill>
                <a:latin typeface="Lucida Sans Unicode"/>
                <a:cs typeface="Lucida Sans Unicode"/>
              </a:rPr>
              <a:t>in</a:t>
            </a:r>
            <a:r>
              <a:rPr sz="2550" spc="-110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70" dirty="0">
                <a:solidFill>
                  <a:srgbClr val="5F76B4"/>
                </a:solidFill>
                <a:latin typeface="Lucida Sans Unicode"/>
                <a:cs typeface="Lucida Sans Unicode"/>
              </a:rPr>
              <a:t>upper</a:t>
            </a:r>
            <a:r>
              <a:rPr sz="2550" spc="-114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-415" dirty="0">
                <a:solidFill>
                  <a:srgbClr val="5F76B4"/>
                </a:solidFill>
                <a:latin typeface="Lucida Sans Unicode"/>
                <a:cs typeface="Lucida Sans Unicode"/>
              </a:rPr>
              <a:t>1/2</a:t>
            </a:r>
            <a:r>
              <a:rPr sz="2550" spc="-114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dirty="0">
                <a:solidFill>
                  <a:srgbClr val="5F76B4"/>
                </a:solidFill>
                <a:latin typeface="Lucida Sans Unicode"/>
                <a:cs typeface="Lucida Sans Unicode"/>
              </a:rPr>
              <a:t>to</a:t>
            </a:r>
            <a:r>
              <a:rPr sz="2550" spc="-110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-400" dirty="0">
                <a:solidFill>
                  <a:srgbClr val="5F76B4"/>
                </a:solidFill>
                <a:latin typeface="Lucida Sans Unicode"/>
                <a:cs typeface="Lucida Sans Unicode"/>
              </a:rPr>
              <a:t>1/3</a:t>
            </a:r>
            <a:r>
              <a:rPr sz="2550" spc="-90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-25" dirty="0">
                <a:solidFill>
                  <a:srgbClr val="5F76B4"/>
                </a:solidFill>
                <a:latin typeface="Lucida Sans Unicode"/>
                <a:cs typeface="Lucida Sans Unicode"/>
              </a:rPr>
              <a:t>of </a:t>
            </a:r>
            <a:r>
              <a:rPr sz="2550" spc="100" dirty="0">
                <a:solidFill>
                  <a:srgbClr val="5F76B4"/>
                </a:solidFill>
                <a:latin typeface="Lucida Sans Unicode"/>
                <a:cs typeface="Lucida Sans Unicode"/>
              </a:rPr>
              <a:t>channel</a:t>
            </a:r>
            <a:endParaRPr sz="2550">
              <a:latin typeface="Lucida Sans Unicode"/>
              <a:cs typeface="Lucida Sans Unicode"/>
            </a:endParaRPr>
          </a:p>
          <a:p>
            <a:pPr>
              <a:lnSpc>
                <a:spcPct val="100000"/>
              </a:lnSpc>
              <a:spcBef>
                <a:spcPts val="220"/>
              </a:spcBef>
            </a:pPr>
            <a:endParaRPr sz="25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</a:pPr>
            <a:r>
              <a:rPr sz="2550" spc="125" dirty="0">
                <a:solidFill>
                  <a:srgbClr val="5F76B4"/>
                </a:solidFill>
                <a:latin typeface="Lucida Sans Unicode"/>
                <a:cs typeface="Lucida Sans Unicode"/>
              </a:rPr>
              <a:t>Place</a:t>
            </a:r>
            <a:r>
              <a:rPr sz="2550" spc="-140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-35" dirty="0">
                <a:solidFill>
                  <a:srgbClr val="5F76B4"/>
                </a:solidFill>
                <a:latin typeface="Lucida Sans Unicode"/>
                <a:cs typeface="Lucida Sans Unicode"/>
              </a:rPr>
              <a:t>in</a:t>
            </a:r>
            <a:r>
              <a:rPr sz="2550" spc="-114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140" dirty="0">
                <a:solidFill>
                  <a:srgbClr val="5F76B4"/>
                </a:solidFill>
                <a:latin typeface="Lucida Sans Unicode"/>
                <a:cs typeface="Lucida Sans Unicode"/>
              </a:rPr>
              <a:t>areas</a:t>
            </a:r>
            <a:r>
              <a:rPr sz="2550" spc="-120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dirty="0">
                <a:solidFill>
                  <a:srgbClr val="5F76B4"/>
                </a:solidFill>
                <a:latin typeface="Lucida Sans Unicode"/>
                <a:cs typeface="Lucida Sans Unicode"/>
              </a:rPr>
              <a:t>of</a:t>
            </a:r>
            <a:r>
              <a:rPr sz="2550" spc="-110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dirty="0">
                <a:solidFill>
                  <a:srgbClr val="5F76B4"/>
                </a:solidFill>
                <a:latin typeface="Lucida Sans Unicode"/>
                <a:cs typeface="Lucida Sans Unicode"/>
              </a:rPr>
              <a:t>turbulent</a:t>
            </a:r>
            <a:r>
              <a:rPr sz="2550" spc="-155" dirty="0">
                <a:solidFill>
                  <a:srgbClr val="5F76B4"/>
                </a:solidFill>
                <a:latin typeface="Lucida Sans Unicode"/>
                <a:cs typeface="Lucida Sans Unicode"/>
              </a:rPr>
              <a:t> </a:t>
            </a:r>
            <a:r>
              <a:rPr sz="2550" spc="-20" dirty="0">
                <a:solidFill>
                  <a:srgbClr val="5F76B4"/>
                </a:solidFill>
                <a:latin typeface="Lucida Sans Unicode"/>
                <a:cs typeface="Lucida Sans Unicode"/>
              </a:rPr>
              <a:t>flow</a:t>
            </a:r>
            <a:endParaRPr sz="2550">
              <a:latin typeface="Lucida Sans Unicode"/>
              <a:cs typeface="Lucida Sans Unicode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73100" y="267082"/>
            <a:ext cx="2912745" cy="13449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8200"/>
              </a:lnSpc>
              <a:spcBef>
                <a:spcPts val="90"/>
              </a:spcBef>
            </a:pPr>
            <a:r>
              <a:rPr sz="4000" spc="114" dirty="0">
                <a:solidFill>
                  <a:srgbClr val="5F76B4"/>
                </a:solidFill>
                <a:latin typeface="Lucida Sans Unicode"/>
                <a:cs typeface="Lucida Sans Unicode"/>
              </a:rPr>
              <a:t>Flocculant </a:t>
            </a:r>
            <a:r>
              <a:rPr sz="4000" spc="80" dirty="0">
                <a:solidFill>
                  <a:srgbClr val="5F76B4"/>
                </a:solidFill>
                <a:latin typeface="Lucida Sans Unicode"/>
                <a:cs typeface="Lucida Sans Unicode"/>
              </a:rPr>
              <a:t>Installation</a:t>
            </a:r>
            <a:endParaRPr sz="4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68769" y="685761"/>
            <a:ext cx="11454511" cy="514756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65879" y="28699"/>
            <a:ext cx="4460239" cy="68292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810" y="408051"/>
            <a:ext cx="8411845" cy="6374130"/>
            <a:chOff x="69810" y="408051"/>
            <a:chExt cx="8411845" cy="63741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6817" y="408051"/>
              <a:ext cx="8354314" cy="317347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9810" y="3608127"/>
              <a:ext cx="8411335" cy="3173474"/>
            </a:xfrm>
            <a:prstGeom prst="rect">
              <a:avLst/>
            </a:prstGeom>
          </p:spPr>
        </p:pic>
      </p:grp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584818" y="547497"/>
            <a:ext cx="3480307" cy="464731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8771635" y="5555691"/>
            <a:ext cx="255016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Photos: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Georgia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DNR,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EPD </a:t>
            </a:r>
            <a:r>
              <a:rPr sz="1800" dirty="0">
                <a:latin typeface="Calibri"/>
                <a:cs typeface="Calibri"/>
              </a:rPr>
              <a:t>Rural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Development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Council Presentation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10-24-</a:t>
            </a:r>
            <a:r>
              <a:rPr sz="1800" spc="-20" dirty="0">
                <a:latin typeface="Calibri"/>
                <a:cs typeface="Calibri"/>
              </a:rPr>
              <a:t>2022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048499"/>
            <a:ext cx="12160250" cy="5809615"/>
            <a:chOff x="0" y="1048499"/>
            <a:chExt cx="12160250" cy="58096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48499"/>
              <a:ext cx="8103108" cy="510692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81" y="1244650"/>
              <a:ext cx="7718932" cy="453682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01028" y="2644086"/>
              <a:ext cx="5458968" cy="421391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95718" y="2839123"/>
              <a:ext cx="4889881" cy="3667340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75132" rIns="0" bIns="0" rtlCol="0">
            <a:spAutoFit/>
          </a:bodyPr>
          <a:lstStyle/>
          <a:p>
            <a:pPr marL="2172335">
              <a:lnSpc>
                <a:spcPct val="100000"/>
              </a:lnSpc>
              <a:spcBef>
                <a:spcPts val="100"/>
              </a:spcBef>
            </a:pPr>
            <a:r>
              <a:rPr sz="3600" b="1" dirty="0">
                <a:latin typeface="Calibri"/>
                <a:cs typeface="Calibri"/>
              </a:rPr>
              <a:t>Particle</a:t>
            </a:r>
            <a:r>
              <a:rPr sz="3600" b="1" spc="-9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Capture</a:t>
            </a:r>
            <a:r>
              <a:rPr sz="3600" b="1" spc="-110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=</a:t>
            </a:r>
            <a:r>
              <a:rPr sz="3600" b="1" spc="-85" dirty="0">
                <a:latin typeface="Calibri"/>
                <a:cs typeface="Calibri"/>
              </a:rPr>
              <a:t> </a:t>
            </a:r>
            <a:r>
              <a:rPr sz="3600" b="1" dirty="0">
                <a:latin typeface="Calibri"/>
                <a:cs typeface="Calibri"/>
              </a:rPr>
              <a:t>Clear</a:t>
            </a:r>
            <a:r>
              <a:rPr sz="3600" b="1" spc="-105" dirty="0">
                <a:latin typeface="Calibri"/>
                <a:cs typeface="Calibri"/>
              </a:rPr>
              <a:t> </a:t>
            </a:r>
            <a:r>
              <a:rPr sz="3600" b="1" spc="-10" dirty="0">
                <a:latin typeface="Calibri"/>
                <a:cs typeface="Calibri"/>
              </a:rPr>
              <a:t>Discharge</a:t>
            </a:r>
            <a:endParaRPr sz="36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720720" y="31749"/>
            <a:ext cx="67500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dirty="0">
                <a:latin typeface="Calibri"/>
                <a:cs typeface="Calibri"/>
              </a:rPr>
              <a:t>Particle</a:t>
            </a:r>
            <a:r>
              <a:rPr sz="2800" b="1" spc="-90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Curtains</a:t>
            </a:r>
            <a:r>
              <a:rPr sz="2800" b="1" spc="-10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Placed</a:t>
            </a:r>
            <a:r>
              <a:rPr sz="2800" b="1" spc="-95" dirty="0">
                <a:latin typeface="Calibri"/>
                <a:cs typeface="Calibri"/>
              </a:rPr>
              <a:t> </a:t>
            </a:r>
            <a:r>
              <a:rPr sz="2800" b="1" dirty="0">
                <a:latin typeface="Calibri"/>
                <a:cs typeface="Calibri"/>
              </a:rPr>
              <a:t>After</a:t>
            </a:r>
            <a:r>
              <a:rPr sz="2800" b="1" spc="-100" dirty="0">
                <a:latin typeface="Calibri"/>
                <a:cs typeface="Calibri"/>
              </a:rPr>
              <a:t> </a:t>
            </a:r>
            <a:r>
              <a:rPr sz="2800" b="1" spc="-25" dirty="0">
                <a:latin typeface="Calibri"/>
                <a:cs typeface="Calibri"/>
              </a:rPr>
              <a:t>Treatment</a:t>
            </a:r>
            <a:r>
              <a:rPr sz="2800" b="1" spc="-85" dirty="0">
                <a:latin typeface="Calibri"/>
                <a:cs typeface="Calibri"/>
              </a:rPr>
              <a:t> </a:t>
            </a:r>
            <a:r>
              <a:rPr sz="2800" b="1" spc="-20" dirty="0">
                <a:latin typeface="Calibri"/>
                <a:cs typeface="Calibri"/>
              </a:rPr>
              <a:t>Zone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15211" y="498348"/>
            <a:ext cx="4604385" cy="6360160"/>
            <a:chOff x="1315211" y="498348"/>
            <a:chExt cx="4604385" cy="636016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15211" y="498348"/>
              <a:ext cx="4604004" cy="345947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10283" y="692912"/>
              <a:ext cx="4034916" cy="2889757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15211" y="3482365"/>
              <a:ext cx="4604004" cy="337563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10283" y="3677208"/>
              <a:ext cx="4034916" cy="3028061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117335" y="455676"/>
            <a:ext cx="4459605" cy="6402705"/>
            <a:chOff x="6117335" y="455676"/>
            <a:chExt cx="4459605" cy="640270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117335" y="455676"/>
              <a:ext cx="4459223" cy="350215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312407" y="651383"/>
              <a:ext cx="3889501" cy="293128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6117335" y="3500678"/>
              <a:ext cx="4459223" cy="335732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312407" y="3695877"/>
              <a:ext cx="3889501" cy="30093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44042" rIns="0" bIns="0" rtlCol="0">
            <a:spAutoFit/>
          </a:bodyPr>
          <a:lstStyle/>
          <a:p>
            <a:pPr marL="241935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Sediment</a:t>
            </a:r>
            <a:r>
              <a:rPr b="1" spc="-10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/</a:t>
            </a:r>
            <a:r>
              <a:rPr b="1" spc="-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Settling</a:t>
            </a:r>
            <a:r>
              <a:rPr b="1" spc="-7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Basins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67639" y="2121407"/>
            <a:ext cx="6814566" cy="367817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7956" y="1487424"/>
            <a:ext cx="4348734" cy="4728210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298805" y="6356705"/>
            <a:ext cx="257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42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8526" y="32461"/>
            <a:ext cx="7442834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Sediment</a:t>
            </a:r>
            <a:r>
              <a:rPr b="1" spc="-14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Removal</a:t>
            </a:r>
            <a:r>
              <a:rPr b="1" spc="-12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(Demucking)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0" y="589787"/>
            <a:ext cx="12192000" cy="6268720"/>
            <a:chOff x="0" y="589787"/>
            <a:chExt cx="12192000" cy="626872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589787"/>
              <a:ext cx="4576572" cy="364388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24" y="785494"/>
              <a:ext cx="4097274" cy="307301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899915" y="649223"/>
              <a:ext cx="4588764" cy="35845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094479" y="844422"/>
              <a:ext cx="4018787" cy="3014091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918704" y="638555"/>
              <a:ext cx="4273296" cy="364845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113268" y="834643"/>
              <a:ext cx="3974591" cy="307746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0" y="3624122"/>
              <a:ext cx="4928616" cy="32338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4124" y="3819569"/>
              <a:ext cx="4449953" cy="296468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541776" y="3624122"/>
              <a:ext cx="5303520" cy="3233877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3736975" y="3819569"/>
              <a:ext cx="4733925" cy="2964686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915656" y="3663759"/>
              <a:ext cx="4276344" cy="3194240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8110601" y="3858478"/>
              <a:ext cx="3977258" cy="29334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7370062" cy="6857998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34656" y="0"/>
            <a:ext cx="4657344" cy="334670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34656" y="3511294"/>
            <a:ext cx="4657344" cy="3346703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96468" y="3750589"/>
            <a:ext cx="5476240" cy="3107690"/>
            <a:chOff x="696468" y="3750589"/>
            <a:chExt cx="5476240" cy="31076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6468" y="3750589"/>
              <a:ext cx="5475732" cy="310741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1565" y="3946385"/>
              <a:ext cx="4905756" cy="2808603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0" y="0"/>
            <a:ext cx="4601210" cy="3545204"/>
            <a:chOff x="0" y="0"/>
            <a:chExt cx="4601210" cy="3545204"/>
          </a:xfrm>
        </p:grpSpPr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0"/>
              <a:ext cx="4600956" cy="354482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289" y="75184"/>
              <a:ext cx="4125849" cy="3094355"/>
            </a:xfrm>
            <a:prstGeom prst="rect">
              <a:avLst/>
            </a:prstGeom>
          </p:spPr>
        </p:pic>
      </p:grpSp>
      <p:grpSp>
        <p:nvGrpSpPr>
          <p:cNvPr id="8" name="object 8"/>
          <p:cNvGrpSpPr/>
          <p:nvPr/>
        </p:nvGrpSpPr>
        <p:grpSpPr>
          <a:xfrm>
            <a:off x="6358128" y="3610406"/>
            <a:ext cx="5189220" cy="3248025"/>
            <a:chOff x="6358128" y="3610406"/>
            <a:chExt cx="5189220" cy="3248025"/>
          </a:xfrm>
        </p:grpSpPr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358128" y="3610406"/>
              <a:ext cx="5189220" cy="3247593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554216" y="3806050"/>
              <a:ext cx="4618228" cy="2948940"/>
            </a:xfrm>
            <a:prstGeom prst="rect">
              <a:avLst/>
            </a:prstGeom>
          </p:spPr>
        </p:pic>
      </p:grpSp>
      <p:sp>
        <p:nvSpPr>
          <p:cNvPr id="11" name="object 11"/>
          <p:cNvSpPr txBox="1"/>
          <p:nvPr/>
        </p:nvSpPr>
        <p:spPr>
          <a:xfrm>
            <a:off x="2222119" y="3293745"/>
            <a:ext cx="83883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b="1" spc="-35" dirty="0">
                <a:solidFill>
                  <a:srgbClr val="567192"/>
                </a:solidFill>
                <a:latin typeface="Calibri"/>
                <a:cs typeface="Calibri"/>
              </a:rPr>
              <a:t>aPAM</a:t>
            </a:r>
            <a:r>
              <a:rPr sz="2800" b="1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Allows</a:t>
            </a:r>
            <a:r>
              <a:rPr sz="2800" b="1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67192"/>
                </a:solidFill>
                <a:latin typeface="Calibri"/>
                <a:cs typeface="Calibri"/>
              </a:rPr>
              <a:t>Recycling</a:t>
            </a:r>
            <a:r>
              <a:rPr sz="2800" b="1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of</a:t>
            </a:r>
            <a:r>
              <a:rPr sz="2800" b="1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Muck</a:t>
            </a:r>
            <a:r>
              <a:rPr sz="2800" b="1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as</a:t>
            </a:r>
            <a:r>
              <a:rPr sz="2800" b="1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a</a:t>
            </a:r>
            <a:r>
              <a:rPr sz="2800" b="1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spc="-25" dirty="0">
                <a:solidFill>
                  <a:srgbClr val="567192"/>
                </a:solidFill>
                <a:latin typeface="Calibri"/>
                <a:cs typeface="Calibri"/>
              </a:rPr>
              <a:t>Topsoil</a:t>
            </a:r>
            <a:r>
              <a:rPr sz="2800" b="1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spc="-10" dirty="0">
                <a:solidFill>
                  <a:srgbClr val="567192"/>
                </a:solidFill>
                <a:latin typeface="Calibri"/>
                <a:cs typeface="Calibri"/>
              </a:rPr>
              <a:t>Amendment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339335" y="0"/>
            <a:ext cx="7853045" cy="3545204"/>
            <a:chOff x="4339335" y="0"/>
            <a:chExt cx="7853045" cy="3545204"/>
          </a:xfrm>
        </p:grpSpPr>
        <p:pic>
          <p:nvPicPr>
            <p:cNvPr id="13" name="object 13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339335" y="75184"/>
              <a:ext cx="3247263" cy="3094355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488935" y="0"/>
              <a:ext cx="4703064" cy="3544824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684389" y="75184"/>
              <a:ext cx="4507610" cy="309435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6172200"/>
            <a:ext cx="10820400" cy="6350"/>
          </a:xfrm>
          <a:custGeom>
            <a:avLst/>
            <a:gdLst/>
            <a:ahLst/>
            <a:cxnLst/>
            <a:rect l="l" t="t" r="r" b="b"/>
            <a:pathLst>
              <a:path w="10820400" h="6350">
                <a:moveTo>
                  <a:pt x="10820400" y="0"/>
                </a:moveTo>
                <a:lnTo>
                  <a:pt x="0" y="0"/>
                </a:lnTo>
                <a:lnTo>
                  <a:pt x="0" y="6350"/>
                </a:lnTo>
                <a:lnTo>
                  <a:pt x="10820400" y="6350"/>
                </a:lnTo>
                <a:lnTo>
                  <a:pt x="10820400" y="0"/>
                </a:lnTo>
                <a:close/>
              </a:path>
            </a:pathLst>
          </a:custGeom>
          <a:solidFill>
            <a:srgbClr val="FF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0417809" y="6329883"/>
            <a:ext cx="109601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55" dirty="0">
                <a:solidFill>
                  <a:srgbClr val="FFFDFD"/>
                </a:solidFill>
                <a:latin typeface="Lucida Sans Unicode"/>
                <a:cs typeface="Lucida Sans Unicode"/>
              </a:rPr>
              <a:t>CASQA</a:t>
            </a:r>
            <a:r>
              <a:rPr sz="1300" spc="45" dirty="0">
                <a:solidFill>
                  <a:srgbClr val="FFFDFD"/>
                </a:solidFill>
                <a:latin typeface="Lucida Sans Unicode"/>
                <a:cs typeface="Lucida Sans Unicode"/>
              </a:rPr>
              <a:t> </a:t>
            </a:r>
            <a:r>
              <a:rPr sz="1300" spc="-20" dirty="0">
                <a:solidFill>
                  <a:srgbClr val="FFFDFD"/>
                </a:solidFill>
                <a:latin typeface="Lucida Sans Unicode"/>
                <a:cs typeface="Lucida Sans Unicode"/>
              </a:rPr>
              <a:t>2024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22045" y="2469857"/>
            <a:ext cx="1805305" cy="1157605"/>
          </a:xfrm>
          <a:custGeom>
            <a:avLst/>
            <a:gdLst/>
            <a:ahLst/>
            <a:cxnLst/>
            <a:rect l="l" t="t" r="r" b="b"/>
            <a:pathLst>
              <a:path w="1805305" h="1157604">
                <a:moveTo>
                  <a:pt x="928687" y="1093825"/>
                </a:moveTo>
                <a:lnTo>
                  <a:pt x="926553" y="1083259"/>
                </a:lnTo>
                <a:lnTo>
                  <a:pt x="920724" y="1074623"/>
                </a:lnTo>
                <a:lnTo>
                  <a:pt x="912088" y="1068806"/>
                </a:lnTo>
                <a:lnTo>
                  <a:pt x="901509" y="1066673"/>
                </a:lnTo>
                <a:lnTo>
                  <a:pt x="872947" y="1068565"/>
                </a:lnTo>
                <a:lnTo>
                  <a:pt x="850392" y="1073467"/>
                </a:lnTo>
                <a:lnTo>
                  <a:pt x="832154" y="1080211"/>
                </a:lnTo>
                <a:lnTo>
                  <a:pt x="804075" y="1093609"/>
                </a:lnTo>
                <a:lnTo>
                  <a:pt x="791044" y="1098448"/>
                </a:lnTo>
                <a:lnTo>
                  <a:pt x="775614" y="1101699"/>
                </a:lnTo>
                <a:lnTo>
                  <a:pt x="755878" y="1102880"/>
                </a:lnTo>
                <a:lnTo>
                  <a:pt x="736142" y="1101699"/>
                </a:lnTo>
                <a:lnTo>
                  <a:pt x="720699" y="1098448"/>
                </a:lnTo>
                <a:lnTo>
                  <a:pt x="707682" y="1093609"/>
                </a:lnTo>
                <a:lnTo>
                  <a:pt x="679602" y="1080211"/>
                </a:lnTo>
                <a:lnTo>
                  <a:pt x="661365" y="1073467"/>
                </a:lnTo>
                <a:lnTo>
                  <a:pt x="638797" y="1068565"/>
                </a:lnTo>
                <a:lnTo>
                  <a:pt x="610235" y="1066673"/>
                </a:lnTo>
                <a:lnTo>
                  <a:pt x="581698" y="1068565"/>
                </a:lnTo>
                <a:lnTo>
                  <a:pt x="559142" y="1073467"/>
                </a:lnTo>
                <a:lnTo>
                  <a:pt x="540905" y="1080211"/>
                </a:lnTo>
                <a:lnTo>
                  <a:pt x="512826" y="1093609"/>
                </a:lnTo>
                <a:lnTo>
                  <a:pt x="499795" y="1098448"/>
                </a:lnTo>
                <a:lnTo>
                  <a:pt x="484365" y="1101699"/>
                </a:lnTo>
                <a:lnTo>
                  <a:pt x="464629" y="1102880"/>
                </a:lnTo>
                <a:lnTo>
                  <a:pt x="444906" y="1101699"/>
                </a:lnTo>
                <a:lnTo>
                  <a:pt x="429463" y="1098448"/>
                </a:lnTo>
                <a:lnTo>
                  <a:pt x="416433" y="1093609"/>
                </a:lnTo>
                <a:lnTo>
                  <a:pt x="388366" y="1080211"/>
                </a:lnTo>
                <a:lnTo>
                  <a:pt x="370128" y="1073467"/>
                </a:lnTo>
                <a:lnTo>
                  <a:pt x="347573" y="1068565"/>
                </a:lnTo>
                <a:lnTo>
                  <a:pt x="319024" y="1066673"/>
                </a:lnTo>
                <a:lnTo>
                  <a:pt x="308444" y="1068806"/>
                </a:lnTo>
                <a:lnTo>
                  <a:pt x="299796" y="1074623"/>
                </a:lnTo>
                <a:lnTo>
                  <a:pt x="293966" y="1083259"/>
                </a:lnTo>
                <a:lnTo>
                  <a:pt x="291833" y="1093825"/>
                </a:lnTo>
                <a:lnTo>
                  <a:pt x="293966" y="1104404"/>
                </a:lnTo>
                <a:lnTo>
                  <a:pt x="299796" y="1113028"/>
                </a:lnTo>
                <a:lnTo>
                  <a:pt x="308444" y="1118857"/>
                </a:lnTo>
                <a:lnTo>
                  <a:pt x="319024" y="1120990"/>
                </a:lnTo>
                <a:lnTo>
                  <a:pt x="338759" y="1122172"/>
                </a:lnTo>
                <a:lnTo>
                  <a:pt x="354190" y="1125423"/>
                </a:lnTo>
                <a:lnTo>
                  <a:pt x="367220" y="1130261"/>
                </a:lnTo>
                <a:lnTo>
                  <a:pt x="395300" y="1143660"/>
                </a:lnTo>
                <a:lnTo>
                  <a:pt x="413537" y="1150404"/>
                </a:lnTo>
                <a:lnTo>
                  <a:pt x="436092" y="1155306"/>
                </a:lnTo>
                <a:lnTo>
                  <a:pt x="464629" y="1157198"/>
                </a:lnTo>
                <a:lnTo>
                  <a:pt x="493191" y="1155306"/>
                </a:lnTo>
                <a:lnTo>
                  <a:pt x="515747" y="1150404"/>
                </a:lnTo>
                <a:lnTo>
                  <a:pt x="533984" y="1143660"/>
                </a:lnTo>
                <a:lnTo>
                  <a:pt x="562063" y="1130261"/>
                </a:lnTo>
                <a:lnTo>
                  <a:pt x="575094" y="1125423"/>
                </a:lnTo>
                <a:lnTo>
                  <a:pt x="590524" y="1122172"/>
                </a:lnTo>
                <a:lnTo>
                  <a:pt x="610235" y="1120990"/>
                </a:lnTo>
                <a:lnTo>
                  <a:pt x="629970" y="1122172"/>
                </a:lnTo>
                <a:lnTo>
                  <a:pt x="645414" y="1125423"/>
                </a:lnTo>
                <a:lnTo>
                  <a:pt x="658444" y="1130261"/>
                </a:lnTo>
                <a:lnTo>
                  <a:pt x="686523" y="1143660"/>
                </a:lnTo>
                <a:lnTo>
                  <a:pt x="704761" y="1150404"/>
                </a:lnTo>
                <a:lnTo>
                  <a:pt x="727329" y="1155306"/>
                </a:lnTo>
                <a:lnTo>
                  <a:pt x="755878" y="1157198"/>
                </a:lnTo>
                <a:lnTo>
                  <a:pt x="784428" y="1155306"/>
                </a:lnTo>
                <a:lnTo>
                  <a:pt x="806996" y="1150404"/>
                </a:lnTo>
                <a:lnTo>
                  <a:pt x="825233" y="1143660"/>
                </a:lnTo>
                <a:lnTo>
                  <a:pt x="853300" y="1130261"/>
                </a:lnTo>
                <a:lnTo>
                  <a:pt x="866330" y="1125423"/>
                </a:lnTo>
                <a:lnTo>
                  <a:pt x="881773" y="1122172"/>
                </a:lnTo>
                <a:lnTo>
                  <a:pt x="901509" y="1120990"/>
                </a:lnTo>
                <a:lnTo>
                  <a:pt x="912088" y="1118857"/>
                </a:lnTo>
                <a:lnTo>
                  <a:pt x="920724" y="1113028"/>
                </a:lnTo>
                <a:lnTo>
                  <a:pt x="926553" y="1104404"/>
                </a:lnTo>
                <a:lnTo>
                  <a:pt x="928687" y="1093825"/>
                </a:lnTo>
                <a:close/>
              </a:path>
              <a:path w="1805305" h="1157604">
                <a:moveTo>
                  <a:pt x="1074991" y="392328"/>
                </a:moveTo>
                <a:lnTo>
                  <a:pt x="1072857" y="381749"/>
                </a:lnTo>
                <a:lnTo>
                  <a:pt x="1067028" y="373113"/>
                </a:lnTo>
                <a:lnTo>
                  <a:pt x="1058379" y="367284"/>
                </a:lnTo>
                <a:lnTo>
                  <a:pt x="1047788" y="365150"/>
                </a:lnTo>
                <a:lnTo>
                  <a:pt x="1030503" y="366572"/>
                </a:lnTo>
                <a:lnTo>
                  <a:pt x="1016800" y="370179"/>
                </a:lnTo>
                <a:lnTo>
                  <a:pt x="1005979" y="374942"/>
                </a:lnTo>
                <a:lnTo>
                  <a:pt x="985456" y="386892"/>
                </a:lnTo>
                <a:lnTo>
                  <a:pt x="963841" y="386892"/>
                </a:lnTo>
                <a:lnTo>
                  <a:pt x="943343" y="374942"/>
                </a:lnTo>
                <a:lnTo>
                  <a:pt x="932522" y="370179"/>
                </a:lnTo>
                <a:lnTo>
                  <a:pt x="918832" y="366572"/>
                </a:lnTo>
                <a:lnTo>
                  <a:pt x="901547" y="365150"/>
                </a:lnTo>
                <a:lnTo>
                  <a:pt x="884262" y="366572"/>
                </a:lnTo>
                <a:lnTo>
                  <a:pt x="870559" y="370179"/>
                </a:lnTo>
                <a:lnTo>
                  <a:pt x="859739" y="374942"/>
                </a:lnTo>
                <a:lnTo>
                  <a:pt x="839216" y="386892"/>
                </a:lnTo>
                <a:lnTo>
                  <a:pt x="817600" y="386892"/>
                </a:lnTo>
                <a:lnTo>
                  <a:pt x="797090" y="374942"/>
                </a:lnTo>
                <a:lnTo>
                  <a:pt x="786269" y="370179"/>
                </a:lnTo>
                <a:lnTo>
                  <a:pt x="772579" y="366572"/>
                </a:lnTo>
                <a:lnTo>
                  <a:pt x="755294" y="365150"/>
                </a:lnTo>
                <a:lnTo>
                  <a:pt x="744702" y="367284"/>
                </a:lnTo>
                <a:lnTo>
                  <a:pt x="736053" y="373113"/>
                </a:lnTo>
                <a:lnTo>
                  <a:pt x="730224" y="381749"/>
                </a:lnTo>
                <a:lnTo>
                  <a:pt x="728091" y="392328"/>
                </a:lnTo>
                <a:lnTo>
                  <a:pt x="730224" y="402894"/>
                </a:lnTo>
                <a:lnTo>
                  <a:pt x="736053" y="411518"/>
                </a:lnTo>
                <a:lnTo>
                  <a:pt x="744702" y="417334"/>
                </a:lnTo>
                <a:lnTo>
                  <a:pt x="755294" y="419468"/>
                </a:lnTo>
                <a:lnTo>
                  <a:pt x="766076" y="419468"/>
                </a:lnTo>
                <a:lnTo>
                  <a:pt x="777951" y="426529"/>
                </a:lnTo>
                <a:lnTo>
                  <a:pt x="786599" y="431431"/>
                </a:lnTo>
                <a:lnTo>
                  <a:pt x="797420" y="436181"/>
                </a:lnTo>
                <a:lnTo>
                  <a:pt x="811123" y="439762"/>
                </a:lnTo>
                <a:lnTo>
                  <a:pt x="828408" y="441185"/>
                </a:lnTo>
                <a:lnTo>
                  <a:pt x="845693" y="439762"/>
                </a:lnTo>
                <a:lnTo>
                  <a:pt x="859383" y="436181"/>
                </a:lnTo>
                <a:lnTo>
                  <a:pt x="870204" y="431431"/>
                </a:lnTo>
                <a:lnTo>
                  <a:pt x="890727" y="419468"/>
                </a:lnTo>
                <a:lnTo>
                  <a:pt x="912317" y="419468"/>
                </a:lnTo>
                <a:lnTo>
                  <a:pt x="932865" y="431431"/>
                </a:lnTo>
                <a:lnTo>
                  <a:pt x="943673" y="436181"/>
                </a:lnTo>
                <a:lnTo>
                  <a:pt x="957364" y="439762"/>
                </a:lnTo>
                <a:lnTo>
                  <a:pt x="974648" y="441185"/>
                </a:lnTo>
                <a:lnTo>
                  <a:pt x="991946" y="439762"/>
                </a:lnTo>
                <a:lnTo>
                  <a:pt x="1005649" y="436181"/>
                </a:lnTo>
                <a:lnTo>
                  <a:pt x="1016469" y="431431"/>
                </a:lnTo>
                <a:lnTo>
                  <a:pt x="1036967" y="419468"/>
                </a:lnTo>
                <a:lnTo>
                  <a:pt x="1047788" y="419468"/>
                </a:lnTo>
                <a:lnTo>
                  <a:pt x="1058379" y="417334"/>
                </a:lnTo>
                <a:lnTo>
                  <a:pt x="1067028" y="411518"/>
                </a:lnTo>
                <a:lnTo>
                  <a:pt x="1072857" y="402894"/>
                </a:lnTo>
                <a:lnTo>
                  <a:pt x="1074991" y="392328"/>
                </a:lnTo>
                <a:close/>
              </a:path>
              <a:path w="1805305" h="1157604">
                <a:moveTo>
                  <a:pt x="1198257" y="640969"/>
                </a:moveTo>
                <a:lnTo>
                  <a:pt x="1196111" y="630402"/>
                </a:lnTo>
                <a:lnTo>
                  <a:pt x="1190294" y="621779"/>
                </a:lnTo>
                <a:lnTo>
                  <a:pt x="1181658" y="615962"/>
                </a:lnTo>
                <a:lnTo>
                  <a:pt x="1171079" y="613829"/>
                </a:lnTo>
                <a:lnTo>
                  <a:pt x="1150620" y="615657"/>
                </a:lnTo>
                <a:lnTo>
                  <a:pt x="1134427" y="620268"/>
                </a:lnTo>
                <a:lnTo>
                  <a:pt x="1121638" y="626364"/>
                </a:lnTo>
                <a:lnTo>
                  <a:pt x="1104582" y="636905"/>
                </a:lnTo>
                <a:lnTo>
                  <a:pt x="1098054" y="640092"/>
                </a:lnTo>
                <a:lnTo>
                  <a:pt x="1090650" y="642086"/>
                </a:lnTo>
                <a:lnTo>
                  <a:pt x="1081214" y="642785"/>
                </a:lnTo>
                <a:lnTo>
                  <a:pt x="1071778" y="642086"/>
                </a:lnTo>
                <a:lnTo>
                  <a:pt x="1064387" y="640092"/>
                </a:lnTo>
                <a:lnTo>
                  <a:pt x="1057859" y="636905"/>
                </a:lnTo>
                <a:lnTo>
                  <a:pt x="1040803" y="626364"/>
                </a:lnTo>
                <a:lnTo>
                  <a:pt x="1028014" y="620268"/>
                </a:lnTo>
                <a:lnTo>
                  <a:pt x="1011809" y="615657"/>
                </a:lnTo>
                <a:lnTo>
                  <a:pt x="991349" y="613829"/>
                </a:lnTo>
                <a:lnTo>
                  <a:pt x="970902" y="615657"/>
                </a:lnTo>
                <a:lnTo>
                  <a:pt x="954709" y="620268"/>
                </a:lnTo>
                <a:lnTo>
                  <a:pt x="941920" y="626364"/>
                </a:lnTo>
                <a:lnTo>
                  <a:pt x="924877" y="636905"/>
                </a:lnTo>
                <a:lnTo>
                  <a:pt x="918349" y="640092"/>
                </a:lnTo>
                <a:lnTo>
                  <a:pt x="910945" y="642086"/>
                </a:lnTo>
                <a:lnTo>
                  <a:pt x="901509" y="642785"/>
                </a:lnTo>
                <a:lnTo>
                  <a:pt x="892086" y="642086"/>
                </a:lnTo>
                <a:lnTo>
                  <a:pt x="884694" y="640092"/>
                </a:lnTo>
                <a:lnTo>
                  <a:pt x="878166" y="636905"/>
                </a:lnTo>
                <a:lnTo>
                  <a:pt x="861110" y="626364"/>
                </a:lnTo>
                <a:lnTo>
                  <a:pt x="848321" y="620268"/>
                </a:lnTo>
                <a:lnTo>
                  <a:pt x="832116" y="615657"/>
                </a:lnTo>
                <a:lnTo>
                  <a:pt x="811682" y="613829"/>
                </a:lnTo>
                <a:lnTo>
                  <a:pt x="791235" y="615657"/>
                </a:lnTo>
                <a:lnTo>
                  <a:pt x="775042" y="620268"/>
                </a:lnTo>
                <a:lnTo>
                  <a:pt x="762241" y="626364"/>
                </a:lnTo>
                <a:lnTo>
                  <a:pt x="745197" y="636905"/>
                </a:lnTo>
                <a:lnTo>
                  <a:pt x="738670" y="640092"/>
                </a:lnTo>
                <a:lnTo>
                  <a:pt x="731266" y="642086"/>
                </a:lnTo>
                <a:lnTo>
                  <a:pt x="721842" y="642785"/>
                </a:lnTo>
                <a:lnTo>
                  <a:pt x="712419" y="642086"/>
                </a:lnTo>
                <a:lnTo>
                  <a:pt x="705027" y="640092"/>
                </a:lnTo>
                <a:lnTo>
                  <a:pt x="698500" y="636905"/>
                </a:lnTo>
                <a:lnTo>
                  <a:pt x="691680" y="632650"/>
                </a:lnTo>
                <a:lnTo>
                  <a:pt x="681443" y="626364"/>
                </a:lnTo>
                <a:lnTo>
                  <a:pt x="668642" y="620268"/>
                </a:lnTo>
                <a:lnTo>
                  <a:pt x="652449" y="615657"/>
                </a:lnTo>
                <a:lnTo>
                  <a:pt x="632002" y="613829"/>
                </a:lnTo>
                <a:lnTo>
                  <a:pt x="621436" y="615962"/>
                </a:lnTo>
                <a:lnTo>
                  <a:pt x="612787" y="621779"/>
                </a:lnTo>
                <a:lnTo>
                  <a:pt x="606971" y="630402"/>
                </a:lnTo>
                <a:lnTo>
                  <a:pt x="604837" y="640969"/>
                </a:lnTo>
                <a:lnTo>
                  <a:pt x="606971" y="651560"/>
                </a:lnTo>
                <a:lnTo>
                  <a:pt x="612787" y="660196"/>
                </a:lnTo>
                <a:lnTo>
                  <a:pt x="621436" y="666013"/>
                </a:lnTo>
                <a:lnTo>
                  <a:pt x="632002" y="668147"/>
                </a:lnTo>
                <a:lnTo>
                  <a:pt x="641426" y="668845"/>
                </a:lnTo>
                <a:lnTo>
                  <a:pt x="648830" y="670839"/>
                </a:lnTo>
                <a:lnTo>
                  <a:pt x="655345" y="674027"/>
                </a:lnTo>
                <a:lnTo>
                  <a:pt x="672414" y="684568"/>
                </a:lnTo>
                <a:lnTo>
                  <a:pt x="685203" y="690664"/>
                </a:lnTo>
                <a:lnTo>
                  <a:pt x="701395" y="695274"/>
                </a:lnTo>
                <a:lnTo>
                  <a:pt x="721842" y="697103"/>
                </a:lnTo>
                <a:lnTo>
                  <a:pt x="742289" y="695274"/>
                </a:lnTo>
                <a:lnTo>
                  <a:pt x="758482" y="690664"/>
                </a:lnTo>
                <a:lnTo>
                  <a:pt x="771271" y="684568"/>
                </a:lnTo>
                <a:lnTo>
                  <a:pt x="788339" y="674027"/>
                </a:lnTo>
                <a:lnTo>
                  <a:pt x="794867" y="670839"/>
                </a:lnTo>
                <a:lnTo>
                  <a:pt x="802259" y="668845"/>
                </a:lnTo>
                <a:lnTo>
                  <a:pt x="811682" y="668147"/>
                </a:lnTo>
                <a:lnTo>
                  <a:pt x="821118" y="668845"/>
                </a:lnTo>
                <a:lnTo>
                  <a:pt x="828509" y="670839"/>
                </a:lnTo>
                <a:lnTo>
                  <a:pt x="835037" y="674027"/>
                </a:lnTo>
                <a:lnTo>
                  <a:pt x="852081" y="684568"/>
                </a:lnTo>
                <a:lnTo>
                  <a:pt x="864870" y="690664"/>
                </a:lnTo>
                <a:lnTo>
                  <a:pt x="881062" y="695274"/>
                </a:lnTo>
                <a:lnTo>
                  <a:pt x="901509" y="697103"/>
                </a:lnTo>
                <a:lnTo>
                  <a:pt x="921956" y="695274"/>
                </a:lnTo>
                <a:lnTo>
                  <a:pt x="938149" y="690664"/>
                </a:lnTo>
                <a:lnTo>
                  <a:pt x="950950" y="684568"/>
                </a:lnTo>
                <a:lnTo>
                  <a:pt x="968006" y="674027"/>
                </a:lnTo>
                <a:lnTo>
                  <a:pt x="974534" y="670839"/>
                </a:lnTo>
                <a:lnTo>
                  <a:pt x="981925" y="668845"/>
                </a:lnTo>
                <a:lnTo>
                  <a:pt x="991349" y="668147"/>
                </a:lnTo>
                <a:lnTo>
                  <a:pt x="1000785" y="668845"/>
                </a:lnTo>
                <a:lnTo>
                  <a:pt x="1008189" y="670839"/>
                </a:lnTo>
                <a:lnTo>
                  <a:pt x="1014717" y="674027"/>
                </a:lnTo>
                <a:lnTo>
                  <a:pt x="1031773" y="684568"/>
                </a:lnTo>
                <a:lnTo>
                  <a:pt x="1044575" y="690664"/>
                </a:lnTo>
                <a:lnTo>
                  <a:pt x="1060767" y="695274"/>
                </a:lnTo>
                <a:lnTo>
                  <a:pt x="1081214" y="697103"/>
                </a:lnTo>
                <a:lnTo>
                  <a:pt x="1101661" y="695274"/>
                </a:lnTo>
                <a:lnTo>
                  <a:pt x="1117854" y="690664"/>
                </a:lnTo>
                <a:lnTo>
                  <a:pt x="1130642" y="684568"/>
                </a:lnTo>
                <a:lnTo>
                  <a:pt x="1147699" y="674027"/>
                </a:lnTo>
                <a:lnTo>
                  <a:pt x="1154239" y="670839"/>
                </a:lnTo>
                <a:lnTo>
                  <a:pt x="1161630" y="668845"/>
                </a:lnTo>
                <a:lnTo>
                  <a:pt x="1171079" y="668147"/>
                </a:lnTo>
                <a:lnTo>
                  <a:pt x="1181658" y="666013"/>
                </a:lnTo>
                <a:lnTo>
                  <a:pt x="1190294" y="660196"/>
                </a:lnTo>
                <a:lnTo>
                  <a:pt x="1196111" y="651560"/>
                </a:lnTo>
                <a:lnTo>
                  <a:pt x="1198257" y="640969"/>
                </a:lnTo>
                <a:close/>
              </a:path>
              <a:path w="1805305" h="1157604">
                <a:moveTo>
                  <a:pt x="1333169" y="859536"/>
                </a:moveTo>
                <a:lnTo>
                  <a:pt x="1331036" y="848956"/>
                </a:lnTo>
                <a:lnTo>
                  <a:pt x="1325206" y="840333"/>
                </a:lnTo>
                <a:lnTo>
                  <a:pt x="1316570" y="834504"/>
                </a:lnTo>
                <a:lnTo>
                  <a:pt x="1305991" y="832370"/>
                </a:lnTo>
                <a:lnTo>
                  <a:pt x="1279753" y="833882"/>
                </a:lnTo>
                <a:lnTo>
                  <a:pt x="1258989" y="837793"/>
                </a:lnTo>
                <a:lnTo>
                  <a:pt x="1242187" y="843165"/>
                </a:lnTo>
                <a:lnTo>
                  <a:pt x="1216190" y="853884"/>
                </a:lnTo>
                <a:lnTo>
                  <a:pt x="1204048" y="857783"/>
                </a:lnTo>
                <a:lnTo>
                  <a:pt x="1189621" y="860399"/>
                </a:lnTo>
                <a:lnTo>
                  <a:pt x="1171168" y="861352"/>
                </a:lnTo>
                <a:lnTo>
                  <a:pt x="1152690" y="860399"/>
                </a:lnTo>
                <a:lnTo>
                  <a:pt x="1138262" y="857783"/>
                </a:lnTo>
                <a:lnTo>
                  <a:pt x="1126121" y="853884"/>
                </a:lnTo>
                <a:lnTo>
                  <a:pt x="1100124" y="843165"/>
                </a:lnTo>
                <a:lnTo>
                  <a:pt x="1083310" y="837793"/>
                </a:lnTo>
                <a:lnTo>
                  <a:pt x="1062545" y="833882"/>
                </a:lnTo>
                <a:lnTo>
                  <a:pt x="1036307" y="832370"/>
                </a:lnTo>
                <a:lnTo>
                  <a:pt x="1010081" y="833882"/>
                </a:lnTo>
                <a:lnTo>
                  <a:pt x="989330" y="837793"/>
                </a:lnTo>
                <a:lnTo>
                  <a:pt x="972527" y="843165"/>
                </a:lnTo>
                <a:lnTo>
                  <a:pt x="946531" y="853884"/>
                </a:lnTo>
                <a:lnTo>
                  <a:pt x="934402" y="857783"/>
                </a:lnTo>
                <a:lnTo>
                  <a:pt x="919975" y="860399"/>
                </a:lnTo>
                <a:lnTo>
                  <a:pt x="901509" y="861352"/>
                </a:lnTo>
                <a:lnTo>
                  <a:pt x="883043" y="860399"/>
                </a:lnTo>
                <a:lnTo>
                  <a:pt x="868629" y="857783"/>
                </a:lnTo>
                <a:lnTo>
                  <a:pt x="856488" y="853884"/>
                </a:lnTo>
                <a:lnTo>
                  <a:pt x="830491" y="843165"/>
                </a:lnTo>
                <a:lnTo>
                  <a:pt x="813689" y="837793"/>
                </a:lnTo>
                <a:lnTo>
                  <a:pt x="792937" y="833882"/>
                </a:lnTo>
                <a:lnTo>
                  <a:pt x="766711" y="832370"/>
                </a:lnTo>
                <a:lnTo>
                  <a:pt x="740473" y="833882"/>
                </a:lnTo>
                <a:lnTo>
                  <a:pt x="719721" y="837793"/>
                </a:lnTo>
                <a:lnTo>
                  <a:pt x="702932" y="843165"/>
                </a:lnTo>
                <a:lnTo>
                  <a:pt x="676922" y="853884"/>
                </a:lnTo>
                <a:lnTo>
                  <a:pt x="664781" y="857783"/>
                </a:lnTo>
                <a:lnTo>
                  <a:pt x="650354" y="860399"/>
                </a:lnTo>
                <a:lnTo>
                  <a:pt x="631888" y="861352"/>
                </a:lnTo>
                <a:lnTo>
                  <a:pt x="613435" y="860399"/>
                </a:lnTo>
                <a:lnTo>
                  <a:pt x="599008" y="857783"/>
                </a:lnTo>
                <a:lnTo>
                  <a:pt x="586867" y="853884"/>
                </a:lnTo>
                <a:lnTo>
                  <a:pt x="560870" y="843165"/>
                </a:lnTo>
                <a:lnTo>
                  <a:pt x="544080" y="837793"/>
                </a:lnTo>
                <a:lnTo>
                  <a:pt x="523328" y="833882"/>
                </a:lnTo>
                <a:lnTo>
                  <a:pt x="497090" y="832370"/>
                </a:lnTo>
                <a:lnTo>
                  <a:pt x="486511" y="834504"/>
                </a:lnTo>
                <a:lnTo>
                  <a:pt x="477875" y="840333"/>
                </a:lnTo>
                <a:lnTo>
                  <a:pt x="472046" y="848956"/>
                </a:lnTo>
                <a:lnTo>
                  <a:pt x="469912" y="859536"/>
                </a:lnTo>
                <a:lnTo>
                  <a:pt x="472046" y="870115"/>
                </a:lnTo>
                <a:lnTo>
                  <a:pt x="477875" y="878738"/>
                </a:lnTo>
                <a:lnTo>
                  <a:pt x="486511" y="884555"/>
                </a:lnTo>
                <a:lnTo>
                  <a:pt x="497090" y="886688"/>
                </a:lnTo>
                <a:lnTo>
                  <a:pt x="515556" y="887641"/>
                </a:lnTo>
                <a:lnTo>
                  <a:pt x="529983" y="890257"/>
                </a:lnTo>
                <a:lnTo>
                  <a:pt x="542112" y="894156"/>
                </a:lnTo>
                <a:lnTo>
                  <a:pt x="568109" y="904875"/>
                </a:lnTo>
                <a:lnTo>
                  <a:pt x="584911" y="910247"/>
                </a:lnTo>
                <a:lnTo>
                  <a:pt x="605663" y="914158"/>
                </a:lnTo>
                <a:lnTo>
                  <a:pt x="631888" y="915657"/>
                </a:lnTo>
                <a:lnTo>
                  <a:pt x="658126" y="914158"/>
                </a:lnTo>
                <a:lnTo>
                  <a:pt x="678878" y="910247"/>
                </a:lnTo>
                <a:lnTo>
                  <a:pt x="695667" y="904875"/>
                </a:lnTo>
                <a:lnTo>
                  <a:pt x="721677" y="894156"/>
                </a:lnTo>
                <a:lnTo>
                  <a:pt x="733818" y="890257"/>
                </a:lnTo>
                <a:lnTo>
                  <a:pt x="748245" y="887641"/>
                </a:lnTo>
                <a:lnTo>
                  <a:pt x="766711" y="886688"/>
                </a:lnTo>
                <a:lnTo>
                  <a:pt x="785177" y="887641"/>
                </a:lnTo>
                <a:lnTo>
                  <a:pt x="799592" y="890257"/>
                </a:lnTo>
                <a:lnTo>
                  <a:pt x="811733" y="894156"/>
                </a:lnTo>
                <a:lnTo>
                  <a:pt x="837730" y="904875"/>
                </a:lnTo>
                <a:lnTo>
                  <a:pt x="854532" y="910247"/>
                </a:lnTo>
                <a:lnTo>
                  <a:pt x="875284" y="914158"/>
                </a:lnTo>
                <a:lnTo>
                  <a:pt x="901509" y="915657"/>
                </a:lnTo>
                <a:lnTo>
                  <a:pt x="927747" y="914158"/>
                </a:lnTo>
                <a:lnTo>
                  <a:pt x="948499" y="910247"/>
                </a:lnTo>
                <a:lnTo>
                  <a:pt x="965301" y="904875"/>
                </a:lnTo>
                <a:lnTo>
                  <a:pt x="991285" y="894156"/>
                </a:lnTo>
                <a:lnTo>
                  <a:pt x="1003427" y="890257"/>
                </a:lnTo>
                <a:lnTo>
                  <a:pt x="1017854" y="887641"/>
                </a:lnTo>
                <a:lnTo>
                  <a:pt x="1036307" y="886688"/>
                </a:lnTo>
                <a:lnTo>
                  <a:pt x="1054785" y="887641"/>
                </a:lnTo>
                <a:lnTo>
                  <a:pt x="1069213" y="890257"/>
                </a:lnTo>
                <a:lnTo>
                  <a:pt x="1081354" y="894156"/>
                </a:lnTo>
                <a:lnTo>
                  <a:pt x="1107351" y="904875"/>
                </a:lnTo>
                <a:lnTo>
                  <a:pt x="1124165" y="910247"/>
                </a:lnTo>
                <a:lnTo>
                  <a:pt x="1144930" y="914158"/>
                </a:lnTo>
                <a:lnTo>
                  <a:pt x="1171168" y="915657"/>
                </a:lnTo>
                <a:lnTo>
                  <a:pt x="1197394" y="914158"/>
                </a:lnTo>
                <a:lnTo>
                  <a:pt x="1218145" y="910247"/>
                </a:lnTo>
                <a:lnTo>
                  <a:pt x="1234948" y="904875"/>
                </a:lnTo>
                <a:lnTo>
                  <a:pt x="1249311" y="898969"/>
                </a:lnTo>
                <a:lnTo>
                  <a:pt x="1260944" y="894156"/>
                </a:lnTo>
                <a:lnTo>
                  <a:pt x="1273086" y="890257"/>
                </a:lnTo>
                <a:lnTo>
                  <a:pt x="1287526" y="887641"/>
                </a:lnTo>
                <a:lnTo>
                  <a:pt x="1305991" y="886688"/>
                </a:lnTo>
                <a:lnTo>
                  <a:pt x="1316570" y="884555"/>
                </a:lnTo>
                <a:lnTo>
                  <a:pt x="1325206" y="878738"/>
                </a:lnTo>
                <a:lnTo>
                  <a:pt x="1331036" y="870115"/>
                </a:lnTo>
                <a:lnTo>
                  <a:pt x="1333169" y="859536"/>
                </a:lnTo>
                <a:close/>
              </a:path>
              <a:path w="1805305" h="1157604">
                <a:moveTo>
                  <a:pt x="1511236" y="1093825"/>
                </a:moveTo>
                <a:lnTo>
                  <a:pt x="1509102" y="1083259"/>
                </a:lnTo>
                <a:lnTo>
                  <a:pt x="1503273" y="1074623"/>
                </a:lnTo>
                <a:lnTo>
                  <a:pt x="1494637" y="1068806"/>
                </a:lnTo>
                <a:lnTo>
                  <a:pt x="1484058" y="1066673"/>
                </a:lnTo>
                <a:lnTo>
                  <a:pt x="1455508" y="1068565"/>
                </a:lnTo>
                <a:lnTo>
                  <a:pt x="1432941" y="1073467"/>
                </a:lnTo>
                <a:lnTo>
                  <a:pt x="1414703" y="1080211"/>
                </a:lnTo>
                <a:lnTo>
                  <a:pt x="1386624" y="1093609"/>
                </a:lnTo>
                <a:lnTo>
                  <a:pt x="1373593" y="1098448"/>
                </a:lnTo>
                <a:lnTo>
                  <a:pt x="1358163" y="1101699"/>
                </a:lnTo>
                <a:lnTo>
                  <a:pt x="1338427" y="1102880"/>
                </a:lnTo>
                <a:lnTo>
                  <a:pt x="1318679" y="1101699"/>
                </a:lnTo>
                <a:lnTo>
                  <a:pt x="1303223" y="1098448"/>
                </a:lnTo>
                <a:lnTo>
                  <a:pt x="1290193" y="1093609"/>
                </a:lnTo>
                <a:lnTo>
                  <a:pt x="1262113" y="1080211"/>
                </a:lnTo>
                <a:lnTo>
                  <a:pt x="1243876" y="1073467"/>
                </a:lnTo>
                <a:lnTo>
                  <a:pt x="1221320" y="1068565"/>
                </a:lnTo>
                <a:lnTo>
                  <a:pt x="1192758" y="1066673"/>
                </a:lnTo>
                <a:lnTo>
                  <a:pt x="1182179" y="1068806"/>
                </a:lnTo>
                <a:lnTo>
                  <a:pt x="1173543" y="1074623"/>
                </a:lnTo>
                <a:lnTo>
                  <a:pt x="1167714" y="1083259"/>
                </a:lnTo>
                <a:lnTo>
                  <a:pt x="1165580" y="1093825"/>
                </a:lnTo>
                <a:lnTo>
                  <a:pt x="1167714" y="1104404"/>
                </a:lnTo>
                <a:lnTo>
                  <a:pt x="1173543" y="1113028"/>
                </a:lnTo>
                <a:lnTo>
                  <a:pt x="1182179" y="1118857"/>
                </a:lnTo>
                <a:lnTo>
                  <a:pt x="1192758" y="1120990"/>
                </a:lnTo>
                <a:lnTo>
                  <a:pt x="1212494" y="1122172"/>
                </a:lnTo>
                <a:lnTo>
                  <a:pt x="1227937" y="1125423"/>
                </a:lnTo>
                <a:lnTo>
                  <a:pt x="1240980" y="1130261"/>
                </a:lnTo>
                <a:lnTo>
                  <a:pt x="1269060" y="1143660"/>
                </a:lnTo>
                <a:lnTo>
                  <a:pt x="1287297" y="1150404"/>
                </a:lnTo>
                <a:lnTo>
                  <a:pt x="1309865" y="1155306"/>
                </a:lnTo>
                <a:lnTo>
                  <a:pt x="1338427" y="1157198"/>
                </a:lnTo>
                <a:lnTo>
                  <a:pt x="1366964" y="1155306"/>
                </a:lnTo>
                <a:lnTo>
                  <a:pt x="1389519" y="1150404"/>
                </a:lnTo>
                <a:lnTo>
                  <a:pt x="1407756" y="1143660"/>
                </a:lnTo>
                <a:lnTo>
                  <a:pt x="1435836" y="1130261"/>
                </a:lnTo>
                <a:lnTo>
                  <a:pt x="1448879" y="1125423"/>
                </a:lnTo>
                <a:lnTo>
                  <a:pt x="1464322" y="1122172"/>
                </a:lnTo>
                <a:lnTo>
                  <a:pt x="1484058" y="1120990"/>
                </a:lnTo>
                <a:lnTo>
                  <a:pt x="1494637" y="1118857"/>
                </a:lnTo>
                <a:lnTo>
                  <a:pt x="1503273" y="1113028"/>
                </a:lnTo>
                <a:lnTo>
                  <a:pt x="1509102" y="1104404"/>
                </a:lnTo>
                <a:lnTo>
                  <a:pt x="1511236" y="1093825"/>
                </a:lnTo>
                <a:close/>
              </a:path>
              <a:path w="1805305" h="1157604">
                <a:moveTo>
                  <a:pt x="1805292" y="701890"/>
                </a:moveTo>
                <a:lnTo>
                  <a:pt x="1804073" y="691553"/>
                </a:lnTo>
                <a:lnTo>
                  <a:pt x="1798802" y="682142"/>
                </a:lnTo>
                <a:lnTo>
                  <a:pt x="1215072" y="3429"/>
                </a:lnTo>
                <a:lnTo>
                  <a:pt x="1207554" y="0"/>
                </a:lnTo>
                <a:lnTo>
                  <a:pt x="1048905" y="0"/>
                </a:lnTo>
                <a:lnTo>
                  <a:pt x="1038326" y="2133"/>
                </a:lnTo>
                <a:lnTo>
                  <a:pt x="1029690" y="7950"/>
                </a:lnTo>
                <a:lnTo>
                  <a:pt x="1023861" y="16573"/>
                </a:lnTo>
                <a:lnTo>
                  <a:pt x="1021727" y="27139"/>
                </a:lnTo>
                <a:lnTo>
                  <a:pt x="1021727" y="113906"/>
                </a:lnTo>
                <a:lnTo>
                  <a:pt x="1014323" y="116433"/>
                </a:lnTo>
                <a:lnTo>
                  <a:pt x="1002271" y="122250"/>
                </a:lnTo>
                <a:lnTo>
                  <a:pt x="985456" y="132194"/>
                </a:lnTo>
                <a:lnTo>
                  <a:pt x="963841" y="132194"/>
                </a:lnTo>
                <a:lnTo>
                  <a:pt x="943330" y="120230"/>
                </a:lnTo>
                <a:lnTo>
                  <a:pt x="932510" y="115468"/>
                </a:lnTo>
                <a:lnTo>
                  <a:pt x="918819" y="111874"/>
                </a:lnTo>
                <a:lnTo>
                  <a:pt x="901547" y="110439"/>
                </a:lnTo>
                <a:lnTo>
                  <a:pt x="884237" y="111874"/>
                </a:lnTo>
                <a:lnTo>
                  <a:pt x="870546" y="115468"/>
                </a:lnTo>
                <a:lnTo>
                  <a:pt x="859726" y="120230"/>
                </a:lnTo>
                <a:lnTo>
                  <a:pt x="839216" y="132194"/>
                </a:lnTo>
                <a:lnTo>
                  <a:pt x="817600" y="132194"/>
                </a:lnTo>
                <a:lnTo>
                  <a:pt x="793013" y="117589"/>
                </a:lnTo>
                <a:lnTo>
                  <a:pt x="783590" y="114579"/>
                </a:lnTo>
                <a:lnTo>
                  <a:pt x="783590" y="27139"/>
                </a:lnTo>
                <a:lnTo>
                  <a:pt x="781456" y="16573"/>
                </a:lnTo>
                <a:lnTo>
                  <a:pt x="775627" y="7950"/>
                </a:lnTo>
                <a:lnTo>
                  <a:pt x="766978" y="2133"/>
                </a:lnTo>
                <a:lnTo>
                  <a:pt x="756386" y="0"/>
                </a:lnTo>
                <a:lnTo>
                  <a:pt x="597738" y="0"/>
                </a:lnTo>
                <a:lnTo>
                  <a:pt x="590219" y="3429"/>
                </a:lnTo>
                <a:lnTo>
                  <a:pt x="6489" y="682142"/>
                </a:lnTo>
                <a:lnTo>
                  <a:pt x="1219" y="691553"/>
                </a:lnTo>
                <a:lnTo>
                  <a:pt x="0" y="701890"/>
                </a:lnTo>
                <a:lnTo>
                  <a:pt x="2768" y="711936"/>
                </a:lnTo>
                <a:lnTo>
                  <a:pt x="9398" y="720445"/>
                </a:lnTo>
                <a:lnTo>
                  <a:pt x="18821" y="725703"/>
                </a:lnTo>
                <a:lnTo>
                  <a:pt x="29171" y="726909"/>
                </a:lnTo>
                <a:lnTo>
                  <a:pt x="39217" y="724154"/>
                </a:lnTo>
                <a:lnTo>
                  <a:pt x="47739" y="717524"/>
                </a:lnTo>
                <a:lnTo>
                  <a:pt x="618147" y="54279"/>
                </a:lnTo>
                <a:lnTo>
                  <a:pt x="729208" y="54279"/>
                </a:lnTo>
                <a:lnTo>
                  <a:pt x="729208" y="129984"/>
                </a:lnTo>
                <a:lnTo>
                  <a:pt x="728091" y="134962"/>
                </a:lnTo>
                <a:lnTo>
                  <a:pt x="728484" y="141986"/>
                </a:lnTo>
                <a:lnTo>
                  <a:pt x="79044" y="1043165"/>
                </a:lnTo>
                <a:lnTo>
                  <a:pt x="74587" y="1052982"/>
                </a:lnTo>
                <a:lnTo>
                  <a:pt x="74269" y="1063396"/>
                </a:lnTo>
                <a:lnTo>
                  <a:pt x="77876" y="1073150"/>
                </a:lnTo>
                <a:lnTo>
                  <a:pt x="85217" y="1081062"/>
                </a:lnTo>
                <a:lnTo>
                  <a:pt x="90030" y="1084516"/>
                </a:lnTo>
                <a:lnTo>
                  <a:pt x="95580" y="1086180"/>
                </a:lnTo>
                <a:lnTo>
                  <a:pt x="109524" y="1086180"/>
                </a:lnTo>
                <a:lnTo>
                  <a:pt x="117856" y="1082255"/>
                </a:lnTo>
                <a:lnTo>
                  <a:pt x="775169" y="170192"/>
                </a:lnTo>
                <a:lnTo>
                  <a:pt x="786599" y="176720"/>
                </a:lnTo>
                <a:lnTo>
                  <a:pt x="797420" y="181470"/>
                </a:lnTo>
                <a:lnTo>
                  <a:pt x="811123" y="185064"/>
                </a:lnTo>
                <a:lnTo>
                  <a:pt x="828408" y="186474"/>
                </a:lnTo>
                <a:lnTo>
                  <a:pt x="845693" y="185064"/>
                </a:lnTo>
                <a:lnTo>
                  <a:pt x="859383" y="181470"/>
                </a:lnTo>
                <a:lnTo>
                  <a:pt x="870204" y="176720"/>
                </a:lnTo>
                <a:lnTo>
                  <a:pt x="890727" y="164757"/>
                </a:lnTo>
                <a:lnTo>
                  <a:pt x="912317" y="164757"/>
                </a:lnTo>
                <a:lnTo>
                  <a:pt x="932865" y="176720"/>
                </a:lnTo>
                <a:lnTo>
                  <a:pt x="943673" y="181470"/>
                </a:lnTo>
                <a:lnTo>
                  <a:pt x="957364" y="185064"/>
                </a:lnTo>
                <a:lnTo>
                  <a:pt x="974648" y="186474"/>
                </a:lnTo>
                <a:lnTo>
                  <a:pt x="991946" y="185064"/>
                </a:lnTo>
                <a:lnTo>
                  <a:pt x="1005649" y="181470"/>
                </a:lnTo>
                <a:lnTo>
                  <a:pt x="1016469" y="176720"/>
                </a:lnTo>
                <a:lnTo>
                  <a:pt x="1029487" y="169291"/>
                </a:lnTo>
                <a:lnTo>
                  <a:pt x="1687436" y="1082268"/>
                </a:lnTo>
                <a:lnTo>
                  <a:pt x="1695767" y="1086180"/>
                </a:lnTo>
                <a:lnTo>
                  <a:pt x="1709724" y="1086180"/>
                </a:lnTo>
                <a:lnTo>
                  <a:pt x="1715274" y="1084516"/>
                </a:lnTo>
                <a:lnTo>
                  <a:pt x="1720075" y="1081062"/>
                </a:lnTo>
                <a:lnTo>
                  <a:pt x="1727415" y="1073150"/>
                </a:lnTo>
                <a:lnTo>
                  <a:pt x="1731022" y="1063396"/>
                </a:lnTo>
                <a:lnTo>
                  <a:pt x="1730705" y="1052982"/>
                </a:lnTo>
                <a:lnTo>
                  <a:pt x="1726272" y="1043165"/>
                </a:lnTo>
                <a:lnTo>
                  <a:pt x="1076083" y="140995"/>
                </a:lnTo>
                <a:lnTo>
                  <a:pt x="1076083" y="54279"/>
                </a:lnTo>
                <a:lnTo>
                  <a:pt x="1187145" y="54279"/>
                </a:lnTo>
                <a:lnTo>
                  <a:pt x="1757553" y="717524"/>
                </a:lnTo>
                <a:lnTo>
                  <a:pt x="1766074" y="724154"/>
                </a:lnTo>
                <a:lnTo>
                  <a:pt x="1776133" y="726909"/>
                </a:lnTo>
                <a:lnTo>
                  <a:pt x="1786483" y="725703"/>
                </a:lnTo>
                <a:lnTo>
                  <a:pt x="1795907" y="720445"/>
                </a:lnTo>
                <a:lnTo>
                  <a:pt x="1802536" y="711936"/>
                </a:lnTo>
                <a:lnTo>
                  <a:pt x="1805292" y="701890"/>
                </a:lnTo>
                <a:close/>
              </a:path>
            </a:pathLst>
          </a:custGeom>
          <a:solidFill>
            <a:srgbClr val="464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981723" y="4024376"/>
            <a:ext cx="2159006" cy="1341964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52793" y="3863720"/>
            <a:ext cx="1579773" cy="1587500"/>
          </a:xfrm>
          <a:prstGeom prst="rect">
            <a:avLst/>
          </a:prstGeom>
        </p:spPr>
      </p:pic>
      <p:grpSp>
        <p:nvGrpSpPr>
          <p:cNvPr id="7" name="object 7"/>
          <p:cNvGrpSpPr/>
          <p:nvPr/>
        </p:nvGrpSpPr>
        <p:grpSpPr>
          <a:xfrm>
            <a:off x="5406165" y="2489002"/>
            <a:ext cx="1270000" cy="1336040"/>
            <a:chOff x="5406165" y="2489002"/>
            <a:chExt cx="1270000" cy="1336040"/>
          </a:xfrm>
        </p:grpSpPr>
        <p:sp>
          <p:nvSpPr>
            <p:cNvPr id="8" name="object 8"/>
            <p:cNvSpPr/>
            <p:nvPr/>
          </p:nvSpPr>
          <p:spPr>
            <a:xfrm>
              <a:off x="5844641" y="2653855"/>
              <a:ext cx="393065" cy="390525"/>
            </a:xfrm>
            <a:custGeom>
              <a:avLst/>
              <a:gdLst/>
              <a:ahLst/>
              <a:cxnLst/>
              <a:rect l="l" t="t" r="r" b="b"/>
              <a:pathLst>
                <a:path w="393064" h="390525">
                  <a:moveTo>
                    <a:pt x="94297" y="107734"/>
                  </a:moveTo>
                  <a:lnTo>
                    <a:pt x="92341" y="86334"/>
                  </a:lnTo>
                  <a:lnTo>
                    <a:pt x="77749" y="115049"/>
                  </a:lnTo>
                  <a:lnTo>
                    <a:pt x="59944" y="141566"/>
                  </a:lnTo>
                  <a:lnTo>
                    <a:pt x="44411" y="167728"/>
                  </a:lnTo>
                  <a:lnTo>
                    <a:pt x="36703" y="195364"/>
                  </a:lnTo>
                  <a:lnTo>
                    <a:pt x="37566" y="206768"/>
                  </a:lnTo>
                  <a:lnTo>
                    <a:pt x="40449" y="217551"/>
                  </a:lnTo>
                  <a:lnTo>
                    <a:pt x="45161" y="227431"/>
                  </a:lnTo>
                  <a:lnTo>
                    <a:pt x="51562" y="236156"/>
                  </a:lnTo>
                  <a:lnTo>
                    <a:pt x="51447" y="225831"/>
                  </a:lnTo>
                  <a:lnTo>
                    <a:pt x="51917" y="216001"/>
                  </a:lnTo>
                  <a:lnTo>
                    <a:pt x="66675" y="175336"/>
                  </a:lnTo>
                  <a:lnTo>
                    <a:pt x="72428" y="167462"/>
                  </a:lnTo>
                  <a:lnTo>
                    <a:pt x="83439" y="149275"/>
                  </a:lnTo>
                  <a:lnTo>
                    <a:pt x="91033" y="129044"/>
                  </a:lnTo>
                  <a:lnTo>
                    <a:pt x="94297" y="107734"/>
                  </a:lnTo>
                  <a:close/>
                </a:path>
                <a:path w="393064" h="390525">
                  <a:moveTo>
                    <a:pt x="191655" y="198945"/>
                  </a:moveTo>
                  <a:lnTo>
                    <a:pt x="186016" y="167665"/>
                  </a:lnTo>
                  <a:lnTo>
                    <a:pt x="171348" y="139115"/>
                  </a:lnTo>
                  <a:lnTo>
                    <a:pt x="167665" y="133591"/>
                  </a:lnTo>
                  <a:lnTo>
                    <a:pt x="167665" y="198945"/>
                  </a:lnTo>
                  <a:lnTo>
                    <a:pt x="156400" y="238099"/>
                  </a:lnTo>
                  <a:lnTo>
                    <a:pt x="130009" y="261594"/>
                  </a:lnTo>
                  <a:lnTo>
                    <a:pt x="96075" y="269430"/>
                  </a:lnTo>
                  <a:lnTo>
                    <a:pt x="62128" y="261594"/>
                  </a:lnTo>
                  <a:lnTo>
                    <a:pt x="35737" y="238099"/>
                  </a:lnTo>
                  <a:lnTo>
                    <a:pt x="24460" y="198945"/>
                  </a:lnTo>
                  <a:lnTo>
                    <a:pt x="25044" y="188810"/>
                  </a:lnTo>
                  <a:lnTo>
                    <a:pt x="27139" y="178930"/>
                  </a:lnTo>
                  <a:lnTo>
                    <a:pt x="30708" y="169456"/>
                  </a:lnTo>
                  <a:lnTo>
                    <a:pt x="35737" y="160528"/>
                  </a:lnTo>
                  <a:lnTo>
                    <a:pt x="51409" y="136677"/>
                  </a:lnTo>
                  <a:lnTo>
                    <a:pt x="67094" y="111074"/>
                  </a:lnTo>
                  <a:lnTo>
                    <a:pt x="82156" y="84416"/>
                  </a:lnTo>
                  <a:lnTo>
                    <a:pt x="95948" y="57480"/>
                  </a:lnTo>
                  <a:lnTo>
                    <a:pt x="100850" y="67271"/>
                  </a:lnTo>
                  <a:lnTo>
                    <a:pt x="130517" y="121145"/>
                  </a:lnTo>
                  <a:lnTo>
                    <a:pt x="147307" y="145592"/>
                  </a:lnTo>
                  <a:lnTo>
                    <a:pt x="161429" y="171081"/>
                  </a:lnTo>
                  <a:lnTo>
                    <a:pt x="167614" y="198704"/>
                  </a:lnTo>
                  <a:lnTo>
                    <a:pt x="167665" y="198945"/>
                  </a:lnTo>
                  <a:lnTo>
                    <a:pt x="167665" y="133591"/>
                  </a:lnTo>
                  <a:lnTo>
                    <a:pt x="153238" y="111925"/>
                  </a:lnTo>
                  <a:lnTo>
                    <a:pt x="137198" y="84670"/>
                  </a:lnTo>
                  <a:lnTo>
                    <a:pt x="126123" y="63931"/>
                  </a:lnTo>
                  <a:lnTo>
                    <a:pt x="122910" y="57480"/>
                  </a:lnTo>
                  <a:lnTo>
                    <a:pt x="115519" y="42684"/>
                  </a:lnTo>
                  <a:lnTo>
                    <a:pt x="105333" y="21272"/>
                  </a:lnTo>
                  <a:lnTo>
                    <a:pt x="95465" y="0"/>
                  </a:lnTo>
                  <a:lnTo>
                    <a:pt x="84670" y="24091"/>
                  </a:lnTo>
                  <a:lnTo>
                    <a:pt x="69405" y="55994"/>
                  </a:lnTo>
                  <a:lnTo>
                    <a:pt x="52971" y="86690"/>
                  </a:lnTo>
                  <a:lnTo>
                    <a:pt x="35280" y="116497"/>
                  </a:lnTo>
                  <a:lnTo>
                    <a:pt x="16776" y="144780"/>
                  </a:lnTo>
                  <a:lnTo>
                    <a:pt x="9601" y="157200"/>
                  </a:lnTo>
                  <a:lnTo>
                    <a:pt x="4343" y="170395"/>
                  </a:lnTo>
                  <a:lnTo>
                    <a:pt x="1104" y="184264"/>
                  </a:lnTo>
                  <a:lnTo>
                    <a:pt x="0" y="198704"/>
                  </a:lnTo>
                  <a:lnTo>
                    <a:pt x="7747" y="235953"/>
                  </a:lnTo>
                  <a:lnTo>
                    <a:pt x="25158" y="261594"/>
                  </a:lnTo>
                  <a:lnTo>
                    <a:pt x="28321" y="266217"/>
                  </a:lnTo>
                  <a:lnTo>
                    <a:pt x="58737" y="286626"/>
                  </a:lnTo>
                  <a:lnTo>
                    <a:pt x="95948" y="294119"/>
                  </a:lnTo>
                  <a:lnTo>
                    <a:pt x="133172" y="286626"/>
                  </a:lnTo>
                  <a:lnTo>
                    <a:pt x="158800" y="269430"/>
                  </a:lnTo>
                  <a:lnTo>
                    <a:pt x="163588" y="266217"/>
                  </a:lnTo>
                  <a:lnTo>
                    <a:pt x="184124" y="235953"/>
                  </a:lnTo>
                  <a:lnTo>
                    <a:pt x="191655" y="198945"/>
                  </a:lnTo>
                  <a:close/>
                </a:path>
                <a:path w="393064" h="390525">
                  <a:moveTo>
                    <a:pt x="295300" y="203873"/>
                  </a:moveTo>
                  <a:lnTo>
                    <a:pt x="293357" y="182473"/>
                  </a:lnTo>
                  <a:lnTo>
                    <a:pt x="281393" y="206095"/>
                  </a:lnTo>
                  <a:lnTo>
                    <a:pt x="268732" y="227063"/>
                  </a:lnTo>
                  <a:lnTo>
                    <a:pt x="255676" y="247256"/>
                  </a:lnTo>
                  <a:lnTo>
                    <a:pt x="242506" y="268605"/>
                  </a:lnTo>
                  <a:lnTo>
                    <a:pt x="238010" y="285140"/>
                  </a:lnTo>
                  <a:lnTo>
                    <a:pt x="238340" y="302260"/>
                  </a:lnTo>
                  <a:lnTo>
                    <a:pt x="243217" y="318541"/>
                  </a:lnTo>
                  <a:lnTo>
                    <a:pt x="252336" y="332524"/>
                  </a:lnTo>
                  <a:lnTo>
                    <a:pt x="252463" y="322059"/>
                  </a:lnTo>
                  <a:lnTo>
                    <a:pt x="252996" y="312166"/>
                  </a:lnTo>
                  <a:lnTo>
                    <a:pt x="267677" y="271475"/>
                  </a:lnTo>
                  <a:lnTo>
                    <a:pt x="273443" y="263575"/>
                  </a:lnTo>
                  <a:lnTo>
                    <a:pt x="284454" y="245402"/>
                  </a:lnTo>
                  <a:lnTo>
                    <a:pt x="292036" y="225171"/>
                  </a:lnTo>
                  <a:lnTo>
                    <a:pt x="295300" y="203873"/>
                  </a:lnTo>
                  <a:close/>
                </a:path>
                <a:path w="393064" h="390525">
                  <a:moveTo>
                    <a:pt x="392658" y="295084"/>
                  </a:moveTo>
                  <a:lnTo>
                    <a:pt x="391502" y="280619"/>
                  </a:lnTo>
                  <a:lnTo>
                    <a:pt x="391452" y="279908"/>
                  </a:lnTo>
                  <a:lnTo>
                    <a:pt x="387896" y="265290"/>
                  </a:lnTo>
                  <a:lnTo>
                    <a:pt x="382028" y="251434"/>
                  </a:lnTo>
                  <a:lnTo>
                    <a:pt x="373938" y="238544"/>
                  </a:lnTo>
                  <a:lnTo>
                    <a:pt x="368668" y="230416"/>
                  </a:lnTo>
                  <a:lnTo>
                    <a:pt x="368668" y="295084"/>
                  </a:lnTo>
                  <a:lnTo>
                    <a:pt x="357390" y="334238"/>
                  </a:lnTo>
                  <a:lnTo>
                    <a:pt x="331012" y="357733"/>
                  </a:lnTo>
                  <a:lnTo>
                    <a:pt x="297065" y="365569"/>
                  </a:lnTo>
                  <a:lnTo>
                    <a:pt x="263131" y="357733"/>
                  </a:lnTo>
                  <a:lnTo>
                    <a:pt x="236740" y="334238"/>
                  </a:lnTo>
                  <a:lnTo>
                    <a:pt x="225475" y="295084"/>
                  </a:lnTo>
                  <a:lnTo>
                    <a:pt x="231940" y="267144"/>
                  </a:lnTo>
                  <a:lnTo>
                    <a:pt x="232054" y="266687"/>
                  </a:lnTo>
                  <a:lnTo>
                    <a:pt x="232181" y="266153"/>
                  </a:lnTo>
                  <a:lnTo>
                    <a:pt x="246189" y="240906"/>
                  </a:lnTo>
                  <a:lnTo>
                    <a:pt x="263220" y="216154"/>
                  </a:lnTo>
                  <a:lnTo>
                    <a:pt x="278968" y="188683"/>
                  </a:lnTo>
                  <a:lnTo>
                    <a:pt x="291134" y="164757"/>
                  </a:lnTo>
                  <a:lnTo>
                    <a:pt x="298246" y="159194"/>
                  </a:lnTo>
                  <a:lnTo>
                    <a:pt x="305308" y="169329"/>
                  </a:lnTo>
                  <a:lnTo>
                    <a:pt x="317347" y="192493"/>
                  </a:lnTo>
                  <a:lnTo>
                    <a:pt x="331533" y="217081"/>
                  </a:lnTo>
                  <a:lnTo>
                    <a:pt x="348322" y="241554"/>
                  </a:lnTo>
                  <a:lnTo>
                    <a:pt x="362445" y="267144"/>
                  </a:lnTo>
                  <a:lnTo>
                    <a:pt x="368668" y="295084"/>
                  </a:lnTo>
                  <a:lnTo>
                    <a:pt x="368668" y="230416"/>
                  </a:lnTo>
                  <a:lnTo>
                    <a:pt x="338150" y="180581"/>
                  </a:lnTo>
                  <a:lnTo>
                    <a:pt x="307746" y="120446"/>
                  </a:lnTo>
                  <a:lnTo>
                    <a:pt x="296710" y="96354"/>
                  </a:lnTo>
                  <a:lnTo>
                    <a:pt x="285915" y="120446"/>
                  </a:lnTo>
                  <a:lnTo>
                    <a:pt x="270764" y="152400"/>
                  </a:lnTo>
                  <a:lnTo>
                    <a:pt x="254228" y="183311"/>
                  </a:lnTo>
                  <a:lnTo>
                    <a:pt x="236575" y="212979"/>
                  </a:lnTo>
                  <a:lnTo>
                    <a:pt x="218046" y="241160"/>
                  </a:lnTo>
                  <a:lnTo>
                    <a:pt x="210858" y="253479"/>
                  </a:lnTo>
                  <a:lnTo>
                    <a:pt x="205587" y="266687"/>
                  </a:lnTo>
                  <a:lnTo>
                    <a:pt x="202349" y="280619"/>
                  </a:lnTo>
                  <a:lnTo>
                    <a:pt x="201244" y="295084"/>
                  </a:lnTo>
                  <a:lnTo>
                    <a:pt x="208775" y="332092"/>
                  </a:lnTo>
                  <a:lnTo>
                    <a:pt x="229311" y="362356"/>
                  </a:lnTo>
                  <a:lnTo>
                    <a:pt x="259727" y="382765"/>
                  </a:lnTo>
                  <a:lnTo>
                    <a:pt x="296951" y="390258"/>
                  </a:lnTo>
                  <a:lnTo>
                    <a:pt x="334175" y="382765"/>
                  </a:lnTo>
                  <a:lnTo>
                    <a:pt x="359803" y="365569"/>
                  </a:lnTo>
                  <a:lnTo>
                    <a:pt x="364591" y="362356"/>
                  </a:lnTo>
                  <a:lnTo>
                    <a:pt x="385127" y="332092"/>
                  </a:lnTo>
                  <a:lnTo>
                    <a:pt x="392658" y="29508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015198" y="2489002"/>
              <a:ext cx="135279" cy="207782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406161" y="2562961"/>
              <a:ext cx="1270000" cy="1262380"/>
            </a:xfrm>
            <a:custGeom>
              <a:avLst/>
              <a:gdLst/>
              <a:ahLst/>
              <a:cxnLst/>
              <a:rect l="l" t="t" r="r" b="b"/>
              <a:pathLst>
                <a:path w="1270000" h="1262379">
                  <a:moveTo>
                    <a:pt x="419709" y="1225905"/>
                  </a:moveTo>
                  <a:lnTo>
                    <a:pt x="339090" y="1225664"/>
                  </a:lnTo>
                  <a:lnTo>
                    <a:pt x="346735" y="1225664"/>
                  </a:lnTo>
                  <a:lnTo>
                    <a:pt x="230454" y="1225359"/>
                  </a:lnTo>
                  <a:lnTo>
                    <a:pt x="66992" y="1225359"/>
                  </a:lnTo>
                  <a:lnTo>
                    <a:pt x="42113" y="1225664"/>
                  </a:lnTo>
                  <a:lnTo>
                    <a:pt x="47498" y="1225664"/>
                  </a:lnTo>
                  <a:lnTo>
                    <a:pt x="42697" y="1225905"/>
                  </a:lnTo>
                  <a:lnTo>
                    <a:pt x="419709" y="1225905"/>
                  </a:lnTo>
                  <a:close/>
                </a:path>
                <a:path w="1270000" h="1262379">
                  <a:moveTo>
                    <a:pt x="431927" y="355257"/>
                  </a:moveTo>
                  <a:lnTo>
                    <a:pt x="427596" y="340169"/>
                  </a:lnTo>
                  <a:lnTo>
                    <a:pt x="416661" y="328841"/>
                  </a:lnTo>
                  <a:lnTo>
                    <a:pt x="401066" y="324662"/>
                  </a:lnTo>
                  <a:lnTo>
                    <a:pt x="391706" y="324662"/>
                  </a:lnTo>
                  <a:lnTo>
                    <a:pt x="391706" y="360680"/>
                  </a:lnTo>
                  <a:lnTo>
                    <a:pt x="312788" y="496417"/>
                  </a:lnTo>
                  <a:lnTo>
                    <a:pt x="234111" y="360680"/>
                  </a:lnTo>
                  <a:lnTo>
                    <a:pt x="391706" y="360680"/>
                  </a:lnTo>
                  <a:lnTo>
                    <a:pt x="391706" y="324662"/>
                  </a:lnTo>
                  <a:lnTo>
                    <a:pt x="331012" y="324662"/>
                  </a:lnTo>
                  <a:lnTo>
                    <a:pt x="331012" y="208724"/>
                  </a:lnTo>
                  <a:lnTo>
                    <a:pt x="325462" y="160959"/>
                  </a:lnTo>
                  <a:lnTo>
                    <a:pt x="309626" y="117055"/>
                  </a:lnTo>
                  <a:lnTo>
                    <a:pt x="284810" y="78308"/>
                  </a:lnTo>
                  <a:lnTo>
                    <a:pt x="252272" y="45948"/>
                  </a:lnTo>
                  <a:lnTo>
                    <a:pt x="213296" y="21259"/>
                  </a:lnTo>
                  <a:lnTo>
                    <a:pt x="169164" y="5524"/>
                  </a:lnTo>
                  <a:lnTo>
                    <a:pt x="121132" y="0"/>
                  </a:lnTo>
                  <a:lnTo>
                    <a:pt x="76276" y="0"/>
                  </a:lnTo>
                  <a:lnTo>
                    <a:pt x="76276" y="36004"/>
                  </a:lnTo>
                  <a:lnTo>
                    <a:pt x="121132" y="36004"/>
                  </a:lnTo>
                  <a:lnTo>
                    <a:pt x="167233" y="42176"/>
                  </a:lnTo>
                  <a:lnTo>
                    <a:pt x="208686" y="59575"/>
                  </a:lnTo>
                  <a:lnTo>
                    <a:pt x="243852" y="86575"/>
                  </a:lnTo>
                  <a:lnTo>
                    <a:pt x="271030" y="121539"/>
                  </a:lnTo>
                  <a:lnTo>
                    <a:pt x="288569" y="162788"/>
                  </a:lnTo>
                  <a:lnTo>
                    <a:pt x="294792" y="208724"/>
                  </a:lnTo>
                  <a:lnTo>
                    <a:pt x="294792" y="324662"/>
                  </a:lnTo>
                  <a:lnTo>
                    <a:pt x="224764" y="324662"/>
                  </a:lnTo>
                  <a:lnTo>
                    <a:pt x="209130" y="328841"/>
                  </a:lnTo>
                  <a:lnTo>
                    <a:pt x="198196" y="340169"/>
                  </a:lnTo>
                  <a:lnTo>
                    <a:pt x="193916" y="355257"/>
                  </a:lnTo>
                  <a:lnTo>
                    <a:pt x="198132" y="370700"/>
                  </a:lnTo>
                  <a:lnTo>
                    <a:pt x="286169" y="522414"/>
                  </a:lnTo>
                  <a:lnTo>
                    <a:pt x="297599" y="533793"/>
                  </a:lnTo>
                  <a:lnTo>
                    <a:pt x="297802" y="533793"/>
                  </a:lnTo>
                  <a:lnTo>
                    <a:pt x="312826" y="537540"/>
                  </a:lnTo>
                  <a:lnTo>
                    <a:pt x="354749" y="496417"/>
                  </a:lnTo>
                  <a:lnTo>
                    <a:pt x="427685" y="370700"/>
                  </a:lnTo>
                  <a:lnTo>
                    <a:pt x="430441" y="360680"/>
                  </a:lnTo>
                  <a:lnTo>
                    <a:pt x="431927" y="355257"/>
                  </a:lnTo>
                  <a:close/>
                </a:path>
                <a:path w="1270000" h="1262379">
                  <a:moveTo>
                    <a:pt x="1140104" y="1127137"/>
                  </a:moveTo>
                  <a:lnTo>
                    <a:pt x="1104595" y="888936"/>
                  </a:lnTo>
                  <a:lnTo>
                    <a:pt x="1104595" y="1135253"/>
                  </a:lnTo>
                  <a:lnTo>
                    <a:pt x="1103388" y="1137158"/>
                  </a:lnTo>
                  <a:lnTo>
                    <a:pt x="1101953" y="1139075"/>
                  </a:lnTo>
                  <a:lnTo>
                    <a:pt x="1100035" y="1140739"/>
                  </a:lnTo>
                  <a:lnTo>
                    <a:pt x="953236" y="1140739"/>
                  </a:lnTo>
                  <a:lnTo>
                    <a:pt x="929259" y="879297"/>
                  </a:lnTo>
                  <a:lnTo>
                    <a:pt x="1066685" y="879297"/>
                  </a:lnTo>
                  <a:lnTo>
                    <a:pt x="1104353" y="1132395"/>
                  </a:lnTo>
                  <a:lnTo>
                    <a:pt x="1104595" y="1135253"/>
                  </a:lnTo>
                  <a:lnTo>
                    <a:pt x="1104595" y="888936"/>
                  </a:lnTo>
                  <a:lnTo>
                    <a:pt x="1103160" y="879297"/>
                  </a:lnTo>
                  <a:lnTo>
                    <a:pt x="1097826" y="843508"/>
                  </a:lnTo>
                  <a:lnTo>
                    <a:pt x="1068603" y="647420"/>
                  </a:lnTo>
                  <a:lnTo>
                    <a:pt x="1068273" y="646455"/>
                  </a:lnTo>
                  <a:lnTo>
                    <a:pt x="1068197" y="646239"/>
                  </a:lnTo>
                  <a:lnTo>
                    <a:pt x="1063625" y="632790"/>
                  </a:lnTo>
                  <a:lnTo>
                    <a:pt x="1061173" y="629793"/>
                  </a:lnTo>
                  <a:lnTo>
                    <a:pt x="1061173" y="843508"/>
                  </a:lnTo>
                  <a:lnTo>
                    <a:pt x="925893" y="843508"/>
                  </a:lnTo>
                  <a:lnTo>
                    <a:pt x="925868" y="843267"/>
                  </a:lnTo>
                  <a:lnTo>
                    <a:pt x="916762" y="743470"/>
                  </a:lnTo>
                  <a:lnTo>
                    <a:pt x="916762" y="1140739"/>
                  </a:lnTo>
                  <a:lnTo>
                    <a:pt x="752944" y="1140739"/>
                  </a:lnTo>
                  <a:lnTo>
                    <a:pt x="745032" y="879297"/>
                  </a:lnTo>
                  <a:lnTo>
                    <a:pt x="892784" y="879297"/>
                  </a:lnTo>
                  <a:lnTo>
                    <a:pt x="916762" y="1140739"/>
                  </a:lnTo>
                  <a:lnTo>
                    <a:pt x="916762" y="743470"/>
                  </a:lnTo>
                  <a:lnTo>
                    <a:pt x="907999" y="647420"/>
                  </a:lnTo>
                  <a:lnTo>
                    <a:pt x="907910" y="646455"/>
                  </a:lnTo>
                  <a:lnTo>
                    <a:pt x="1025448" y="646455"/>
                  </a:lnTo>
                  <a:lnTo>
                    <a:pt x="1029271" y="646239"/>
                  </a:lnTo>
                  <a:lnTo>
                    <a:pt x="1032395" y="649084"/>
                  </a:lnTo>
                  <a:lnTo>
                    <a:pt x="1032878" y="652665"/>
                  </a:lnTo>
                  <a:lnTo>
                    <a:pt x="1061135" y="843267"/>
                  </a:lnTo>
                  <a:lnTo>
                    <a:pt x="1061173" y="843508"/>
                  </a:lnTo>
                  <a:lnTo>
                    <a:pt x="1061173" y="629793"/>
                  </a:lnTo>
                  <a:lnTo>
                    <a:pt x="1054061" y="621055"/>
                  </a:lnTo>
                  <a:lnTo>
                    <a:pt x="1041019" y="613270"/>
                  </a:lnTo>
                  <a:lnTo>
                    <a:pt x="1041146" y="613270"/>
                  </a:lnTo>
                  <a:lnTo>
                    <a:pt x="1025690" y="610438"/>
                  </a:lnTo>
                  <a:lnTo>
                    <a:pt x="889685" y="610438"/>
                  </a:lnTo>
                  <a:lnTo>
                    <a:pt x="889685" y="843267"/>
                  </a:lnTo>
                  <a:lnTo>
                    <a:pt x="744067" y="843267"/>
                  </a:lnTo>
                  <a:lnTo>
                    <a:pt x="738263" y="652665"/>
                  </a:lnTo>
                  <a:lnTo>
                    <a:pt x="738149" y="649084"/>
                  </a:lnTo>
                  <a:lnTo>
                    <a:pt x="738060" y="646239"/>
                  </a:lnTo>
                  <a:lnTo>
                    <a:pt x="871677" y="646239"/>
                  </a:lnTo>
                  <a:lnTo>
                    <a:pt x="889685" y="843267"/>
                  </a:lnTo>
                  <a:lnTo>
                    <a:pt x="889685" y="610438"/>
                  </a:lnTo>
                  <a:lnTo>
                    <a:pt x="716724" y="610438"/>
                  </a:lnTo>
                  <a:lnTo>
                    <a:pt x="716724" y="1140739"/>
                  </a:lnTo>
                  <a:lnTo>
                    <a:pt x="552894" y="1140739"/>
                  </a:lnTo>
                  <a:lnTo>
                    <a:pt x="561060" y="879297"/>
                  </a:lnTo>
                  <a:lnTo>
                    <a:pt x="708799" y="879297"/>
                  </a:lnTo>
                  <a:lnTo>
                    <a:pt x="716470" y="1132395"/>
                  </a:lnTo>
                  <a:lnTo>
                    <a:pt x="716546" y="1135253"/>
                  </a:lnTo>
                  <a:lnTo>
                    <a:pt x="716610" y="1137158"/>
                  </a:lnTo>
                  <a:lnTo>
                    <a:pt x="716724" y="1140739"/>
                  </a:lnTo>
                  <a:lnTo>
                    <a:pt x="716724" y="610438"/>
                  </a:lnTo>
                  <a:lnTo>
                    <a:pt x="707618" y="610438"/>
                  </a:lnTo>
                  <a:lnTo>
                    <a:pt x="707618" y="843267"/>
                  </a:lnTo>
                  <a:lnTo>
                    <a:pt x="562000" y="843267"/>
                  </a:lnTo>
                  <a:lnTo>
                    <a:pt x="567804" y="652665"/>
                  </a:lnTo>
                  <a:lnTo>
                    <a:pt x="567918" y="649084"/>
                  </a:lnTo>
                  <a:lnTo>
                    <a:pt x="568007" y="646239"/>
                  </a:lnTo>
                  <a:lnTo>
                    <a:pt x="701611" y="646239"/>
                  </a:lnTo>
                  <a:lnTo>
                    <a:pt x="707618" y="843267"/>
                  </a:lnTo>
                  <a:lnTo>
                    <a:pt x="707618" y="610438"/>
                  </a:lnTo>
                  <a:lnTo>
                    <a:pt x="531799" y="610438"/>
                  </a:lnTo>
                  <a:lnTo>
                    <a:pt x="531799" y="646239"/>
                  </a:lnTo>
                  <a:lnTo>
                    <a:pt x="525792" y="843267"/>
                  </a:lnTo>
                  <a:lnTo>
                    <a:pt x="524827" y="843267"/>
                  </a:lnTo>
                  <a:lnTo>
                    <a:pt x="524827" y="879297"/>
                  </a:lnTo>
                  <a:lnTo>
                    <a:pt x="517169" y="1132395"/>
                  </a:lnTo>
                  <a:lnTo>
                    <a:pt x="517080" y="1135253"/>
                  </a:lnTo>
                  <a:lnTo>
                    <a:pt x="517017" y="1137158"/>
                  </a:lnTo>
                  <a:lnTo>
                    <a:pt x="516915" y="1140739"/>
                  </a:lnTo>
                  <a:lnTo>
                    <a:pt x="353098" y="1140739"/>
                  </a:lnTo>
                  <a:lnTo>
                    <a:pt x="377075" y="879297"/>
                  </a:lnTo>
                  <a:lnTo>
                    <a:pt x="524827" y="879297"/>
                  </a:lnTo>
                  <a:lnTo>
                    <a:pt x="524827" y="843267"/>
                  </a:lnTo>
                  <a:lnTo>
                    <a:pt x="380174" y="843267"/>
                  </a:lnTo>
                  <a:lnTo>
                    <a:pt x="398081" y="647420"/>
                  </a:lnTo>
                  <a:lnTo>
                    <a:pt x="398170" y="646455"/>
                  </a:lnTo>
                  <a:lnTo>
                    <a:pt x="398183" y="646239"/>
                  </a:lnTo>
                  <a:lnTo>
                    <a:pt x="531799" y="646239"/>
                  </a:lnTo>
                  <a:lnTo>
                    <a:pt x="531799" y="610438"/>
                  </a:lnTo>
                  <a:lnTo>
                    <a:pt x="361708" y="610438"/>
                  </a:lnTo>
                  <a:lnTo>
                    <a:pt x="361708" y="646455"/>
                  </a:lnTo>
                  <a:lnTo>
                    <a:pt x="343750" y="843267"/>
                  </a:lnTo>
                  <a:lnTo>
                    <a:pt x="343725" y="843508"/>
                  </a:lnTo>
                  <a:lnTo>
                    <a:pt x="340601" y="843508"/>
                  </a:lnTo>
                  <a:lnTo>
                    <a:pt x="340601" y="879297"/>
                  </a:lnTo>
                  <a:lnTo>
                    <a:pt x="316623" y="1140739"/>
                  </a:lnTo>
                  <a:lnTo>
                    <a:pt x="169824" y="1140739"/>
                  </a:lnTo>
                  <a:lnTo>
                    <a:pt x="167182" y="1138110"/>
                  </a:lnTo>
                  <a:lnTo>
                    <a:pt x="165023" y="1135253"/>
                  </a:lnTo>
                  <a:lnTo>
                    <a:pt x="165506" y="1132395"/>
                  </a:lnTo>
                  <a:lnTo>
                    <a:pt x="203174" y="879297"/>
                  </a:lnTo>
                  <a:lnTo>
                    <a:pt x="340601" y="879297"/>
                  </a:lnTo>
                  <a:lnTo>
                    <a:pt x="340601" y="843508"/>
                  </a:lnTo>
                  <a:lnTo>
                    <a:pt x="208445" y="843508"/>
                  </a:lnTo>
                  <a:lnTo>
                    <a:pt x="236982" y="652665"/>
                  </a:lnTo>
                  <a:lnTo>
                    <a:pt x="237464" y="649084"/>
                  </a:lnTo>
                  <a:lnTo>
                    <a:pt x="240588" y="646455"/>
                  </a:lnTo>
                  <a:lnTo>
                    <a:pt x="361708" y="646455"/>
                  </a:lnTo>
                  <a:lnTo>
                    <a:pt x="361708" y="610438"/>
                  </a:lnTo>
                  <a:lnTo>
                    <a:pt x="244170" y="610438"/>
                  </a:lnTo>
                  <a:lnTo>
                    <a:pt x="228866" y="613270"/>
                  </a:lnTo>
                  <a:lnTo>
                    <a:pt x="215747" y="621055"/>
                  </a:lnTo>
                  <a:lnTo>
                    <a:pt x="206070" y="632790"/>
                  </a:lnTo>
                  <a:lnTo>
                    <a:pt x="201015" y="647420"/>
                  </a:lnTo>
                  <a:lnTo>
                    <a:pt x="129527" y="1127137"/>
                  </a:lnTo>
                  <a:lnTo>
                    <a:pt x="130810" y="1145667"/>
                  </a:lnTo>
                  <a:lnTo>
                    <a:pt x="139776" y="1161707"/>
                  </a:lnTo>
                  <a:lnTo>
                    <a:pt x="154419" y="1172870"/>
                  </a:lnTo>
                  <a:lnTo>
                    <a:pt x="172707" y="1176756"/>
                  </a:lnTo>
                  <a:lnTo>
                    <a:pt x="1096924" y="1176756"/>
                  </a:lnTo>
                  <a:lnTo>
                    <a:pt x="1114640" y="1172870"/>
                  </a:lnTo>
                  <a:lnTo>
                    <a:pt x="1114971" y="1172870"/>
                  </a:lnTo>
                  <a:lnTo>
                    <a:pt x="1129626" y="1161707"/>
                  </a:lnTo>
                  <a:lnTo>
                    <a:pt x="1138758" y="1145667"/>
                  </a:lnTo>
                  <a:lnTo>
                    <a:pt x="1139126" y="1140739"/>
                  </a:lnTo>
                  <a:lnTo>
                    <a:pt x="1140104" y="1127137"/>
                  </a:lnTo>
                  <a:close/>
                </a:path>
                <a:path w="1270000" h="1262379">
                  <a:moveTo>
                    <a:pt x="1215186" y="0"/>
                  </a:moveTo>
                  <a:lnTo>
                    <a:pt x="1170305" y="0"/>
                  </a:lnTo>
                  <a:lnTo>
                    <a:pt x="1122286" y="5524"/>
                  </a:lnTo>
                  <a:lnTo>
                    <a:pt x="1078141" y="21259"/>
                  </a:lnTo>
                  <a:lnTo>
                    <a:pt x="1039177" y="45948"/>
                  </a:lnTo>
                  <a:lnTo>
                    <a:pt x="1006640" y="78308"/>
                  </a:lnTo>
                  <a:lnTo>
                    <a:pt x="981811" y="117055"/>
                  </a:lnTo>
                  <a:lnTo>
                    <a:pt x="965987" y="160959"/>
                  </a:lnTo>
                  <a:lnTo>
                    <a:pt x="960437" y="208724"/>
                  </a:lnTo>
                  <a:lnTo>
                    <a:pt x="960437" y="324662"/>
                  </a:lnTo>
                  <a:lnTo>
                    <a:pt x="890384" y="324662"/>
                  </a:lnTo>
                  <a:lnTo>
                    <a:pt x="882345" y="325716"/>
                  </a:lnTo>
                  <a:lnTo>
                    <a:pt x="874725" y="328841"/>
                  </a:lnTo>
                  <a:lnTo>
                    <a:pt x="874852" y="328841"/>
                  </a:lnTo>
                  <a:lnTo>
                    <a:pt x="868692" y="333527"/>
                  </a:lnTo>
                  <a:lnTo>
                    <a:pt x="863765" y="339928"/>
                  </a:lnTo>
                  <a:lnTo>
                    <a:pt x="860653" y="347383"/>
                  </a:lnTo>
                  <a:lnTo>
                    <a:pt x="859624" y="355257"/>
                  </a:lnTo>
                  <a:lnTo>
                    <a:pt x="860653" y="363004"/>
                  </a:lnTo>
                  <a:lnTo>
                    <a:pt x="863765" y="370459"/>
                  </a:lnTo>
                  <a:lnTo>
                    <a:pt x="951788" y="522414"/>
                  </a:lnTo>
                  <a:lnTo>
                    <a:pt x="963218" y="533793"/>
                  </a:lnTo>
                  <a:lnTo>
                    <a:pt x="963422" y="533793"/>
                  </a:lnTo>
                  <a:lnTo>
                    <a:pt x="978446" y="537540"/>
                  </a:lnTo>
                  <a:lnTo>
                    <a:pt x="1020368" y="496417"/>
                  </a:lnTo>
                  <a:lnTo>
                    <a:pt x="1093317" y="370700"/>
                  </a:lnTo>
                  <a:lnTo>
                    <a:pt x="1097559" y="355257"/>
                  </a:lnTo>
                  <a:lnTo>
                    <a:pt x="1093228" y="340169"/>
                  </a:lnTo>
                  <a:lnTo>
                    <a:pt x="1082294" y="328841"/>
                  </a:lnTo>
                  <a:lnTo>
                    <a:pt x="1066685" y="324662"/>
                  </a:lnTo>
                  <a:lnTo>
                    <a:pt x="1057097" y="324662"/>
                  </a:lnTo>
                  <a:lnTo>
                    <a:pt x="1057097" y="360680"/>
                  </a:lnTo>
                  <a:lnTo>
                    <a:pt x="978420" y="496417"/>
                  </a:lnTo>
                  <a:lnTo>
                    <a:pt x="899744" y="360680"/>
                  </a:lnTo>
                  <a:lnTo>
                    <a:pt x="1057097" y="360680"/>
                  </a:lnTo>
                  <a:lnTo>
                    <a:pt x="1057097" y="324662"/>
                  </a:lnTo>
                  <a:lnTo>
                    <a:pt x="996645" y="324662"/>
                  </a:lnTo>
                  <a:lnTo>
                    <a:pt x="996645" y="208724"/>
                  </a:lnTo>
                  <a:lnTo>
                    <a:pt x="1002855" y="162877"/>
                  </a:lnTo>
                  <a:lnTo>
                    <a:pt x="1020394" y="121640"/>
                  </a:lnTo>
                  <a:lnTo>
                    <a:pt x="1047584" y="86677"/>
                  </a:lnTo>
                  <a:lnTo>
                    <a:pt x="1082751" y="59639"/>
                  </a:lnTo>
                  <a:lnTo>
                    <a:pt x="1124216" y="42189"/>
                  </a:lnTo>
                  <a:lnTo>
                    <a:pt x="1170305" y="36004"/>
                  </a:lnTo>
                  <a:lnTo>
                    <a:pt x="1215186" y="36004"/>
                  </a:lnTo>
                  <a:lnTo>
                    <a:pt x="1215186" y="0"/>
                  </a:lnTo>
                  <a:close/>
                </a:path>
                <a:path w="1270000" h="1262379">
                  <a:moveTo>
                    <a:pt x="1269860" y="1210868"/>
                  </a:moveTo>
                  <a:lnTo>
                    <a:pt x="1234833" y="1020165"/>
                  </a:lnTo>
                  <a:lnTo>
                    <a:pt x="1234833" y="1220177"/>
                  </a:lnTo>
                  <a:lnTo>
                    <a:pt x="1233652" y="1222324"/>
                  </a:lnTo>
                  <a:lnTo>
                    <a:pt x="1181315" y="1225664"/>
                  </a:lnTo>
                  <a:lnTo>
                    <a:pt x="1094816" y="1226553"/>
                  </a:lnTo>
                  <a:lnTo>
                    <a:pt x="1025893" y="1226870"/>
                  </a:lnTo>
                  <a:lnTo>
                    <a:pt x="770191" y="1226870"/>
                  </a:lnTo>
                  <a:lnTo>
                    <a:pt x="39814" y="1225905"/>
                  </a:lnTo>
                  <a:lnTo>
                    <a:pt x="37896" y="1224229"/>
                  </a:lnTo>
                  <a:lnTo>
                    <a:pt x="36461" y="1222324"/>
                  </a:lnTo>
                  <a:lnTo>
                    <a:pt x="35013" y="1220177"/>
                  </a:lnTo>
                  <a:lnTo>
                    <a:pt x="35496" y="1217307"/>
                  </a:lnTo>
                  <a:lnTo>
                    <a:pt x="151117" y="587794"/>
                  </a:lnTo>
                  <a:lnTo>
                    <a:pt x="151790" y="584441"/>
                  </a:lnTo>
                  <a:lnTo>
                    <a:pt x="151828" y="584200"/>
                  </a:lnTo>
                  <a:lnTo>
                    <a:pt x="154711" y="581825"/>
                  </a:lnTo>
                  <a:lnTo>
                    <a:pt x="1114907" y="581825"/>
                  </a:lnTo>
                  <a:lnTo>
                    <a:pt x="1117790" y="584441"/>
                  </a:lnTo>
                  <a:lnTo>
                    <a:pt x="1118514" y="587794"/>
                  </a:lnTo>
                  <a:lnTo>
                    <a:pt x="1234109" y="1217307"/>
                  </a:lnTo>
                  <a:lnTo>
                    <a:pt x="1234833" y="1220177"/>
                  </a:lnTo>
                  <a:lnTo>
                    <a:pt x="1234833" y="1020165"/>
                  </a:lnTo>
                  <a:lnTo>
                    <a:pt x="1154328" y="581825"/>
                  </a:lnTo>
                  <a:lnTo>
                    <a:pt x="1126388" y="548462"/>
                  </a:lnTo>
                  <a:lnTo>
                    <a:pt x="1111300" y="545795"/>
                  </a:lnTo>
                  <a:lnTo>
                    <a:pt x="158546" y="545795"/>
                  </a:lnTo>
                  <a:lnTo>
                    <a:pt x="120980" y="567131"/>
                  </a:lnTo>
                  <a:lnTo>
                    <a:pt x="0" y="1210868"/>
                  </a:lnTo>
                  <a:lnTo>
                    <a:pt x="254" y="1217307"/>
                  </a:lnTo>
                  <a:lnTo>
                    <a:pt x="355" y="1220177"/>
                  </a:lnTo>
                  <a:lnTo>
                    <a:pt x="444" y="1222324"/>
                  </a:lnTo>
                  <a:lnTo>
                    <a:pt x="520" y="1224229"/>
                  </a:lnTo>
                  <a:lnTo>
                    <a:pt x="622" y="1226870"/>
                  </a:lnTo>
                  <a:lnTo>
                    <a:pt x="787" y="1229817"/>
                  </a:lnTo>
                  <a:lnTo>
                    <a:pt x="9588" y="1246327"/>
                  </a:lnTo>
                  <a:lnTo>
                    <a:pt x="24307" y="1257871"/>
                  </a:lnTo>
                  <a:lnTo>
                    <a:pt x="42697" y="1261922"/>
                  </a:lnTo>
                  <a:lnTo>
                    <a:pt x="1226921" y="1261922"/>
                  </a:lnTo>
                  <a:lnTo>
                    <a:pt x="1245539" y="1257871"/>
                  </a:lnTo>
                  <a:lnTo>
                    <a:pt x="1260360" y="1246327"/>
                  </a:lnTo>
                  <a:lnTo>
                    <a:pt x="1269187" y="1229817"/>
                  </a:lnTo>
                  <a:lnTo>
                    <a:pt x="1269288" y="1226870"/>
                  </a:lnTo>
                  <a:lnTo>
                    <a:pt x="1269860" y="1210868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05053" rIns="0" bIns="0" rtlCol="0">
            <a:spAutoFit/>
          </a:bodyPr>
          <a:lstStyle/>
          <a:p>
            <a:pPr marL="1211580">
              <a:lnSpc>
                <a:spcPct val="100000"/>
              </a:lnSpc>
              <a:spcBef>
                <a:spcPts val="95"/>
              </a:spcBef>
            </a:pPr>
            <a:r>
              <a:rPr sz="4000" spc="165" dirty="0">
                <a:latin typeface="Lucida Sans Unicode"/>
                <a:cs typeface="Lucida Sans Unicode"/>
              </a:rPr>
              <a:t>Passive</a:t>
            </a:r>
            <a:r>
              <a:rPr sz="4000" spc="-240" dirty="0">
                <a:latin typeface="Lucida Sans Unicode"/>
                <a:cs typeface="Lucida Sans Unicode"/>
              </a:rPr>
              <a:t> </a:t>
            </a:r>
            <a:r>
              <a:rPr sz="4000" spc="114" dirty="0">
                <a:latin typeface="Lucida Sans Unicode"/>
                <a:cs typeface="Lucida Sans Unicode"/>
              </a:rPr>
              <a:t>Treatment</a:t>
            </a:r>
            <a:r>
              <a:rPr sz="4000" spc="-225" dirty="0">
                <a:latin typeface="Lucida Sans Unicode"/>
                <a:cs typeface="Lucida Sans Unicode"/>
              </a:rPr>
              <a:t> </a:t>
            </a:r>
            <a:r>
              <a:rPr sz="4000" spc="80" dirty="0">
                <a:latin typeface="Lucida Sans Unicode"/>
                <a:cs typeface="Lucida Sans Unicode"/>
              </a:rPr>
              <a:t>Applications</a:t>
            </a:r>
            <a:endParaRPr sz="40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37768" y="1603628"/>
            <a:ext cx="3152140" cy="541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350" spc="140" dirty="0">
                <a:solidFill>
                  <a:srgbClr val="567192"/>
                </a:solidFill>
                <a:latin typeface="Lucida Sans Unicode"/>
                <a:cs typeface="Lucida Sans Unicode"/>
              </a:rPr>
              <a:t>Open</a:t>
            </a:r>
            <a:r>
              <a:rPr sz="3350" spc="-204" dirty="0">
                <a:solidFill>
                  <a:srgbClr val="567192"/>
                </a:solidFill>
                <a:latin typeface="Lucida Sans Unicode"/>
                <a:cs typeface="Lucida Sans Unicode"/>
              </a:rPr>
              <a:t> </a:t>
            </a:r>
            <a:r>
              <a:rPr sz="3350" spc="165" dirty="0">
                <a:solidFill>
                  <a:srgbClr val="567192"/>
                </a:solidFill>
                <a:latin typeface="Lucida Sans Unicode"/>
                <a:cs typeface="Lucida Sans Unicode"/>
              </a:rPr>
              <a:t>Channel</a:t>
            </a:r>
            <a:endParaRPr sz="3350">
              <a:latin typeface="Lucida Sans Unicode"/>
              <a:cs typeface="Lucida Sans Unicode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368676" y="5634329"/>
            <a:ext cx="2775585" cy="541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350" spc="204" dirty="0">
                <a:solidFill>
                  <a:srgbClr val="567192"/>
                </a:solidFill>
                <a:latin typeface="Lucida Sans Unicode"/>
                <a:cs typeface="Lucida Sans Unicode"/>
              </a:rPr>
              <a:t>Pump</a:t>
            </a:r>
            <a:r>
              <a:rPr sz="3350" spc="-225" dirty="0">
                <a:solidFill>
                  <a:srgbClr val="567192"/>
                </a:solidFill>
                <a:latin typeface="Lucida Sans Unicode"/>
                <a:cs typeface="Lucida Sans Unicode"/>
              </a:rPr>
              <a:t> </a:t>
            </a:r>
            <a:r>
              <a:rPr sz="3350" spc="229" dirty="0">
                <a:solidFill>
                  <a:srgbClr val="567192"/>
                </a:solidFill>
                <a:latin typeface="Lucida Sans Unicode"/>
                <a:cs typeface="Lucida Sans Unicode"/>
              </a:rPr>
              <a:t>&amp;</a:t>
            </a:r>
            <a:r>
              <a:rPr sz="3350" spc="-185" dirty="0">
                <a:solidFill>
                  <a:srgbClr val="567192"/>
                </a:solidFill>
                <a:latin typeface="Lucida Sans Unicode"/>
                <a:cs typeface="Lucida Sans Unicode"/>
              </a:rPr>
              <a:t> </a:t>
            </a:r>
            <a:r>
              <a:rPr sz="3350" spc="100" dirty="0">
                <a:solidFill>
                  <a:srgbClr val="567192"/>
                </a:solidFill>
                <a:latin typeface="Lucida Sans Unicode"/>
                <a:cs typeface="Lucida Sans Unicode"/>
              </a:rPr>
              <a:t>Pipe</a:t>
            </a:r>
            <a:endParaRPr sz="335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90281" y="5566968"/>
            <a:ext cx="1309370" cy="5416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350" spc="60" dirty="0">
                <a:solidFill>
                  <a:srgbClr val="567192"/>
                </a:solidFill>
                <a:latin typeface="Lucida Sans Unicode"/>
                <a:cs typeface="Lucida Sans Unicode"/>
              </a:rPr>
              <a:t>Tanks</a:t>
            </a:r>
            <a:endParaRPr sz="335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97170" y="1560377"/>
            <a:ext cx="6108065" cy="1144270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>
              <a:lnSpc>
                <a:spcPct val="109600"/>
              </a:lnSpc>
              <a:spcBef>
                <a:spcPts val="85"/>
              </a:spcBef>
              <a:tabLst>
                <a:tab pos="3456940" algn="l"/>
              </a:tabLst>
            </a:pPr>
            <a:r>
              <a:rPr sz="3350" spc="45" dirty="0">
                <a:solidFill>
                  <a:srgbClr val="567192"/>
                </a:solidFill>
                <a:latin typeface="Lucida Sans Unicode"/>
                <a:cs typeface="Lucida Sans Unicode"/>
              </a:rPr>
              <a:t>Drain</a:t>
            </a:r>
            <a:r>
              <a:rPr sz="3350" dirty="0">
                <a:solidFill>
                  <a:srgbClr val="567192"/>
                </a:solidFill>
                <a:latin typeface="Lucida Sans Unicode"/>
                <a:cs typeface="Lucida Sans Unicode"/>
              </a:rPr>
              <a:t>	</a:t>
            </a:r>
            <a:r>
              <a:rPr sz="3350" spc="-20" dirty="0">
                <a:solidFill>
                  <a:srgbClr val="567192"/>
                </a:solidFill>
                <a:latin typeface="Lucida Sans Unicode"/>
                <a:cs typeface="Lucida Sans Unicode"/>
              </a:rPr>
              <a:t>Mixing</a:t>
            </a:r>
            <a:r>
              <a:rPr sz="3350" spc="-215" dirty="0">
                <a:solidFill>
                  <a:srgbClr val="567192"/>
                </a:solidFill>
                <a:latin typeface="Lucida Sans Unicode"/>
                <a:cs typeface="Lucida Sans Unicode"/>
              </a:rPr>
              <a:t> </a:t>
            </a:r>
            <a:r>
              <a:rPr sz="3350" spc="45" dirty="0">
                <a:solidFill>
                  <a:srgbClr val="567192"/>
                </a:solidFill>
                <a:latin typeface="Lucida Sans Unicode"/>
                <a:cs typeface="Lucida Sans Unicode"/>
              </a:rPr>
              <a:t>Grids </a:t>
            </a:r>
            <a:r>
              <a:rPr sz="3350" spc="35" dirty="0">
                <a:solidFill>
                  <a:srgbClr val="567192"/>
                </a:solidFill>
                <a:latin typeface="Lucida Sans Unicode"/>
                <a:cs typeface="Lucida Sans Unicode"/>
              </a:rPr>
              <a:t>s</a:t>
            </a:r>
            <a:endParaRPr sz="3350">
              <a:latin typeface="Lucida Sans Unicode"/>
              <a:cs typeface="Lucida Sans Unicode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9718929" y="2350630"/>
            <a:ext cx="1228090" cy="1395095"/>
            <a:chOff x="9718929" y="2350630"/>
            <a:chExt cx="1228090" cy="1395095"/>
          </a:xfrm>
        </p:grpSpPr>
        <p:sp>
          <p:nvSpPr>
            <p:cNvPr id="17" name="object 17"/>
            <p:cNvSpPr/>
            <p:nvPr/>
          </p:nvSpPr>
          <p:spPr>
            <a:xfrm>
              <a:off x="9749104" y="2570606"/>
              <a:ext cx="955675" cy="954405"/>
            </a:xfrm>
            <a:custGeom>
              <a:avLst/>
              <a:gdLst/>
              <a:ahLst/>
              <a:cxnLst/>
              <a:rect l="l" t="t" r="r" b="b"/>
              <a:pathLst>
                <a:path w="955675" h="954404">
                  <a:moveTo>
                    <a:pt x="811999" y="755916"/>
                  </a:moveTo>
                  <a:lnTo>
                    <a:pt x="247865" y="755916"/>
                  </a:lnTo>
                  <a:lnTo>
                    <a:pt x="248208" y="667994"/>
                  </a:lnTo>
                  <a:lnTo>
                    <a:pt x="0" y="810094"/>
                  </a:lnTo>
                  <a:lnTo>
                    <a:pt x="247129" y="954036"/>
                  </a:lnTo>
                  <a:lnTo>
                    <a:pt x="247459" y="866114"/>
                  </a:lnTo>
                  <a:lnTo>
                    <a:pt x="811999" y="866114"/>
                  </a:lnTo>
                  <a:lnTo>
                    <a:pt x="811999" y="755916"/>
                  </a:lnTo>
                  <a:close/>
                </a:path>
                <a:path w="955675" h="954404">
                  <a:moveTo>
                    <a:pt x="812126" y="143941"/>
                  </a:moveTo>
                  <a:lnTo>
                    <a:pt x="564997" y="0"/>
                  </a:lnTo>
                  <a:lnTo>
                    <a:pt x="564654" y="87922"/>
                  </a:lnTo>
                  <a:lnTo>
                    <a:pt x="127" y="87922"/>
                  </a:lnTo>
                  <a:lnTo>
                    <a:pt x="127" y="198120"/>
                  </a:lnTo>
                  <a:lnTo>
                    <a:pt x="564248" y="198120"/>
                  </a:lnTo>
                  <a:lnTo>
                    <a:pt x="563918" y="286042"/>
                  </a:lnTo>
                  <a:lnTo>
                    <a:pt x="812126" y="143941"/>
                  </a:lnTo>
                  <a:close/>
                </a:path>
                <a:path w="955675" h="954404">
                  <a:moveTo>
                    <a:pt x="955205" y="420687"/>
                  </a:moveTo>
                  <a:lnTo>
                    <a:pt x="867283" y="420357"/>
                  </a:lnTo>
                  <a:lnTo>
                    <a:pt x="867283" y="286105"/>
                  </a:lnTo>
                  <a:lnTo>
                    <a:pt x="757085" y="286105"/>
                  </a:lnTo>
                  <a:lnTo>
                    <a:pt x="757085" y="419950"/>
                  </a:lnTo>
                  <a:lnTo>
                    <a:pt x="669175" y="419608"/>
                  </a:lnTo>
                  <a:lnTo>
                    <a:pt x="811276" y="667804"/>
                  </a:lnTo>
                  <a:lnTo>
                    <a:pt x="955205" y="42068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66552" y="2479078"/>
              <a:ext cx="180086" cy="63762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66552" y="3062897"/>
              <a:ext cx="180086" cy="637628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78872" y="3607041"/>
              <a:ext cx="637628" cy="138061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18929" y="3607041"/>
              <a:ext cx="637628" cy="13806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18929" y="2978645"/>
              <a:ext cx="637628" cy="13806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278872" y="2350630"/>
              <a:ext cx="637628" cy="138061"/>
            </a:xfrm>
            <a:prstGeom prst="rect">
              <a:avLst/>
            </a:prstGeom>
          </p:spPr>
        </p:pic>
        <p:pic>
          <p:nvPicPr>
            <p:cNvPr id="24" name="object 2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718929" y="2350630"/>
              <a:ext cx="637628" cy="13806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46213" y="1093127"/>
            <a:ext cx="3935603" cy="497649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1093228"/>
            <a:ext cx="3359150" cy="497639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10609" y="1093127"/>
            <a:ext cx="3370071" cy="4976495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6331" rIns="0" bIns="0" rtlCol="0">
            <a:spAutoFit/>
          </a:bodyPr>
          <a:lstStyle/>
          <a:p>
            <a:pPr marL="225425">
              <a:lnSpc>
                <a:spcPct val="100000"/>
              </a:lnSpc>
              <a:spcBef>
                <a:spcPts val="95"/>
              </a:spcBef>
            </a:pPr>
            <a:r>
              <a:rPr sz="4000" spc="130" dirty="0">
                <a:latin typeface="Lucida Sans Unicode"/>
                <a:cs typeface="Lucida Sans Unicode"/>
              </a:rPr>
              <a:t>Open</a:t>
            </a:r>
            <a:r>
              <a:rPr sz="4000" spc="-229" dirty="0">
                <a:latin typeface="Lucida Sans Unicode"/>
                <a:cs typeface="Lucida Sans Unicode"/>
              </a:rPr>
              <a:t> </a:t>
            </a:r>
            <a:r>
              <a:rPr sz="4000" spc="155" dirty="0">
                <a:latin typeface="Lucida Sans Unicode"/>
                <a:cs typeface="Lucida Sans Unicode"/>
              </a:rPr>
              <a:t>Channels</a:t>
            </a:r>
            <a:endParaRPr sz="4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50382" y="990600"/>
            <a:ext cx="5655818" cy="553085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08735">
              <a:lnSpc>
                <a:spcPct val="100000"/>
              </a:lnSpc>
              <a:spcBef>
                <a:spcPts val="100"/>
              </a:spcBef>
            </a:pPr>
            <a:r>
              <a:rPr spc="150" dirty="0">
                <a:latin typeface="Lucida Sans Unicode"/>
                <a:cs typeface="Lucida Sans Unicode"/>
              </a:rPr>
              <a:t>Open</a:t>
            </a:r>
            <a:r>
              <a:rPr spc="-215" dirty="0">
                <a:latin typeface="Lucida Sans Unicode"/>
                <a:cs typeface="Lucida Sans Unicode"/>
              </a:rPr>
              <a:t> </a:t>
            </a:r>
            <a:r>
              <a:rPr spc="185" dirty="0">
                <a:latin typeface="Lucida Sans Unicode"/>
                <a:cs typeface="Lucida Sans Unicode"/>
              </a:rPr>
              <a:t>Channels</a:t>
            </a:r>
            <a:r>
              <a:rPr spc="-195" dirty="0">
                <a:latin typeface="Lucida Sans Unicode"/>
                <a:cs typeface="Lucida Sans Unicode"/>
              </a:rPr>
              <a:t> </a:t>
            </a:r>
            <a:r>
              <a:rPr spc="900" dirty="0">
                <a:latin typeface="Lucida Sans Unicode"/>
                <a:cs typeface="Lucida Sans Unicode"/>
              </a:rPr>
              <a:t>–</a:t>
            </a:r>
            <a:r>
              <a:rPr spc="-175" dirty="0">
                <a:latin typeface="Lucida Sans Unicode"/>
                <a:cs typeface="Lucida Sans Unicode"/>
              </a:rPr>
              <a:t> </a:t>
            </a:r>
            <a:r>
              <a:rPr dirty="0">
                <a:latin typeface="Lucida Sans Unicode"/>
                <a:cs typeface="Lucida Sans Unicode"/>
              </a:rPr>
              <a:t>Split</a:t>
            </a:r>
            <a:r>
              <a:rPr spc="-215" dirty="0">
                <a:latin typeface="Lucida Sans Unicode"/>
                <a:cs typeface="Lucida Sans Unicode"/>
              </a:rPr>
              <a:t> </a:t>
            </a:r>
            <a:r>
              <a:rPr spc="105" dirty="0">
                <a:latin typeface="Lucida Sans Unicode"/>
                <a:cs typeface="Lucida Sans Unicode"/>
              </a:rPr>
              <a:t>Pipe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0" y="795495"/>
            <a:ext cx="6952615" cy="6062980"/>
            <a:chOff x="0" y="795495"/>
            <a:chExt cx="6952615" cy="606298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95495"/>
              <a:ext cx="6952488" cy="606250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3061" y="990600"/>
              <a:ext cx="5757291" cy="55308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22504" y="1443274"/>
              <a:ext cx="4332732" cy="530809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7309" y="1638261"/>
              <a:ext cx="3763645" cy="473798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5071" y="1443274"/>
              <a:ext cx="4334256" cy="530809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11032" y="1638261"/>
              <a:ext cx="3763645" cy="4737989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043171" y="1443274"/>
              <a:ext cx="4285487" cy="5308092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237863" y="1638261"/>
              <a:ext cx="3716273" cy="47379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450847" y="365772"/>
              <a:ext cx="9285732" cy="1260335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09625" rIns="0" bIns="0" rtlCol="0">
            <a:spAutoFit/>
          </a:bodyPr>
          <a:lstStyle/>
          <a:p>
            <a:pPr marL="1183640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rgbClr val="2E5796"/>
                </a:solidFill>
                <a:latin typeface="Calibri"/>
                <a:cs typeface="Calibri"/>
              </a:rPr>
              <a:t>Plastic</a:t>
            </a:r>
            <a:r>
              <a:rPr b="1" spc="-110" dirty="0">
                <a:solidFill>
                  <a:srgbClr val="2E5796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2E5796"/>
                </a:solidFill>
                <a:latin typeface="Calibri"/>
                <a:cs typeface="Calibri"/>
              </a:rPr>
              <a:t>Lined</a:t>
            </a:r>
            <a:r>
              <a:rPr b="1" spc="-75" dirty="0">
                <a:solidFill>
                  <a:srgbClr val="2E5796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2E5796"/>
                </a:solidFill>
                <a:latin typeface="Calibri"/>
                <a:cs typeface="Calibri"/>
              </a:rPr>
              <a:t>Ditch</a:t>
            </a:r>
            <a:r>
              <a:rPr b="1" spc="-70" dirty="0">
                <a:solidFill>
                  <a:srgbClr val="2E5796"/>
                </a:solidFill>
                <a:latin typeface="Calibri"/>
                <a:cs typeface="Calibri"/>
              </a:rPr>
              <a:t> </a:t>
            </a:r>
            <a:r>
              <a:rPr b="1" spc="-20" dirty="0">
                <a:solidFill>
                  <a:srgbClr val="2E5796"/>
                </a:solidFill>
                <a:latin typeface="Calibri"/>
                <a:cs typeface="Calibri"/>
              </a:rPr>
              <a:t>Treatment</a:t>
            </a:r>
            <a:r>
              <a:rPr b="1" spc="-110" dirty="0">
                <a:solidFill>
                  <a:srgbClr val="2E5796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2E5796"/>
                </a:solidFill>
                <a:latin typeface="Calibri"/>
                <a:cs typeface="Calibri"/>
              </a:rPr>
              <a:t>System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9564" y="1767078"/>
            <a:ext cx="4610735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0" dirty="0">
                <a:latin typeface="Calibri"/>
                <a:cs typeface="Calibri"/>
              </a:rPr>
              <a:t>CRITERIA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Application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rates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shall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conform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manufacturer’s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29564" y="2315971"/>
            <a:ext cx="24231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guidelines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application.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94329" y="2337180"/>
            <a:ext cx="3034665" cy="28067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5"/>
              </a:lnSpc>
            </a:pPr>
            <a:r>
              <a:rPr sz="1800" dirty="0">
                <a:latin typeface="Calibri"/>
                <a:cs typeface="Calibri"/>
              </a:rPr>
              <a:t>Only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anionic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forms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Fl-</a:t>
            </a:r>
            <a:r>
              <a:rPr sz="1800" dirty="0">
                <a:latin typeface="Calibri"/>
                <a:cs typeface="Calibri"/>
              </a:rPr>
              <a:t>Co</a:t>
            </a:r>
            <a:r>
              <a:rPr sz="1800" spc="-20" dirty="0">
                <a:latin typeface="Calibri"/>
                <a:cs typeface="Calibri"/>
              </a:rPr>
              <a:t> shall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2163" y="2611501"/>
            <a:ext cx="791210" cy="28067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095"/>
              </a:lnSpc>
            </a:pPr>
            <a:r>
              <a:rPr sz="1800" dirty="0">
                <a:latin typeface="Calibri"/>
                <a:cs typeface="Calibri"/>
              </a:rPr>
              <a:t>be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used.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29564" y="3111499"/>
            <a:ext cx="5582920" cy="31953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55904">
              <a:lnSpc>
                <a:spcPct val="100000"/>
              </a:lnSpc>
              <a:spcBef>
                <a:spcPts val="95"/>
              </a:spcBef>
            </a:pPr>
            <a:r>
              <a:rPr sz="1600" dirty="0">
                <a:latin typeface="Calibri"/>
                <a:cs typeface="Calibri"/>
              </a:rPr>
              <a:t>Following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examples</a:t>
            </a:r>
            <a:r>
              <a:rPr sz="1600" b="1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of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Fl-</a:t>
            </a:r>
            <a:r>
              <a:rPr sz="1600" dirty="0">
                <a:latin typeface="Calibri"/>
                <a:cs typeface="Calibri"/>
              </a:rPr>
              <a:t>Co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applications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within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construction </a:t>
            </a:r>
            <a:r>
              <a:rPr sz="1600" dirty="0">
                <a:latin typeface="Calibri"/>
                <a:cs typeface="Calibri"/>
              </a:rPr>
              <a:t>storm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water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ditches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drainageways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that</a:t>
            </a:r>
            <a:r>
              <a:rPr sz="1600" spc="-6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feed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into</a:t>
            </a:r>
            <a:r>
              <a:rPr sz="1600" spc="-7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sediment </a:t>
            </a:r>
            <a:r>
              <a:rPr sz="1600" dirty="0">
                <a:latin typeface="Calibri"/>
                <a:cs typeface="Calibri"/>
              </a:rPr>
              <a:t>basins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</a:t>
            </a:r>
            <a:r>
              <a:rPr sz="1600" spc="-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other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BMPs:</a:t>
            </a:r>
            <a:endParaRPr sz="1600">
              <a:latin typeface="Calibri"/>
              <a:cs typeface="Calibri"/>
            </a:endParaRPr>
          </a:p>
          <a:p>
            <a:pPr marL="12700" marR="403225">
              <a:lnSpc>
                <a:spcPct val="100000"/>
              </a:lnSpc>
              <a:spcBef>
                <a:spcPts val="1920"/>
              </a:spcBef>
            </a:pPr>
            <a:r>
              <a:rPr sz="1600" spc="-10" dirty="0">
                <a:latin typeface="Calibri"/>
                <a:cs typeface="Calibri"/>
              </a:rPr>
              <a:t>•Fl-</a:t>
            </a:r>
            <a:r>
              <a:rPr sz="1600" dirty="0">
                <a:latin typeface="Calibri"/>
                <a:cs typeface="Calibri"/>
              </a:rPr>
              <a:t>Co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Bags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Socs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that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are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installed</a:t>
            </a:r>
            <a:r>
              <a:rPr sz="1600" spc="-5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directly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a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ditch,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pipe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or </a:t>
            </a:r>
            <a:r>
              <a:rPr sz="1600" spc="-10" dirty="0">
                <a:latin typeface="Calibri"/>
                <a:cs typeface="Calibri"/>
              </a:rPr>
              <a:t>culvert.</a:t>
            </a:r>
            <a:endParaRPr sz="1600">
              <a:latin typeface="Calibri"/>
              <a:cs typeface="Calibri"/>
            </a:endParaRPr>
          </a:p>
          <a:p>
            <a:pPr marL="12700" marR="5080" indent="45720">
              <a:lnSpc>
                <a:spcPct val="100000"/>
              </a:lnSpc>
              <a:spcBef>
                <a:spcPts val="1920"/>
              </a:spcBef>
            </a:pPr>
            <a:r>
              <a:rPr sz="1600" spc="-10" dirty="0">
                <a:latin typeface="Calibri"/>
                <a:cs typeface="Calibri"/>
              </a:rPr>
              <a:t>•Fl-</a:t>
            </a:r>
            <a:r>
              <a:rPr sz="1600" dirty="0">
                <a:latin typeface="Calibri"/>
                <a:cs typeface="Calibri"/>
              </a:rPr>
              <a:t>Co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treated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ditch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checks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(i.e.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fiber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rolls,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wattles,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compost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logs </a:t>
            </a:r>
            <a:r>
              <a:rPr sz="1600" spc="-10" dirty="0">
                <a:latin typeface="Calibri"/>
                <a:cs typeface="Calibri"/>
              </a:rPr>
              <a:t>inoculated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used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in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conjunction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2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Fl-</a:t>
            </a:r>
            <a:r>
              <a:rPr sz="1600" dirty="0">
                <a:latin typeface="Calibri"/>
                <a:cs typeface="Calibri"/>
              </a:rPr>
              <a:t>Co</a:t>
            </a:r>
            <a:r>
              <a:rPr sz="1600" spc="-25" dirty="0">
                <a:latin typeface="Calibri"/>
                <a:cs typeface="Calibri"/>
              </a:rPr>
              <a:t> ).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25"/>
              </a:spcBef>
            </a:pPr>
            <a:r>
              <a:rPr sz="1600" spc="-10" dirty="0">
                <a:latin typeface="Calibri"/>
                <a:cs typeface="Calibri"/>
              </a:rPr>
              <a:t>•Granulated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Fl-</a:t>
            </a:r>
            <a:r>
              <a:rPr sz="1600" dirty="0">
                <a:latin typeface="Calibri"/>
                <a:cs typeface="Calibri"/>
              </a:rPr>
              <a:t>Co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treated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rock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ditch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checks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920"/>
              </a:spcBef>
            </a:pPr>
            <a:r>
              <a:rPr sz="1600" dirty="0">
                <a:latin typeface="Calibri"/>
                <a:cs typeface="Calibri"/>
              </a:rPr>
              <a:t>•Ditch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checks</a:t>
            </a:r>
            <a:r>
              <a:rPr sz="1600" spc="-3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with</a:t>
            </a:r>
            <a:r>
              <a:rPr sz="1600" spc="-4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attached</a:t>
            </a:r>
            <a:r>
              <a:rPr sz="1600" spc="-5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Fl-Co</a:t>
            </a:r>
            <a:r>
              <a:rPr sz="1600" spc="-3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Bags</a:t>
            </a:r>
            <a:r>
              <a:rPr sz="1600" spc="-4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or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Socs.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38646" y="1732026"/>
            <a:ext cx="563372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latin typeface="Calibri"/>
                <a:cs typeface="Calibri"/>
              </a:rPr>
              <a:t>•Addition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granular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Fl-Co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directly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into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ditch.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latin typeface="Calibri"/>
                <a:cs typeface="Calibri"/>
              </a:rPr>
              <a:t>•Erosion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control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blankets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turf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reinforcement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mats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that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have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been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inoculated </a:t>
            </a:r>
            <a:r>
              <a:rPr sz="1800" dirty="0">
                <a:latin typeface="Calibri"/>
                <a:cs typeface="Calibri"/>
              </a:rPr>
              <a:t>with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2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Fl-Co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.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160"/>
              </a:spcBef>
            </a:pPr>
            <a:r>
              <a:rPr sz="1800" dirty="0">
                <a:latin typeface="Calibri"/>
                <a:cs typeface="Calibri"/>
              </a:rPr>
              <a:t>•“Pump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Treat”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that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mechanical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mixing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with</a:t>
            </a: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chemical</a:t>
            </a:r>
            <a:r>
              <a:rPr sz="1800" spc="-10" dirty="0">
                <a:latin typeface="Calibri"/>
                <a:cs typeface="Calibri"/>
              </a:rPr>
              <a:t> treatment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3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Fl-</a:t>
            </a:r>
            <a:r>
              <a:rPr sz="1800" spc="-25" dirty="0">
                <a:latin typeface="Calibri"/>
                <a:cs typeface="Calibri"/>
              </a:rPr>
              <a:t>Co.</a:t>
            </a:r>
            <a:endParaRPr sz="18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120"/>
              </a:spcBef>
            </a:pPr>
            <a:endParaRPr sz="1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800" b="1" dirty="0">
                <a:latin typeface="Calibri"/>
                <a:cs typeface="Calibri"/>
              </a:rPr>
              <a:t>Planning</a:t>
            </a:r>
            <a:r>
              <a:rPr sz="1800" b="1" spc="-4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Considerations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450457" y="4496561"/>
            <a:ext cx="5554345" cy="28067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095"/>
              </a:lnSpc>
            </a:pPr>
            <a:r>
              <a:rPr sz="1800" dirty="0">
                <a:latin typeface="Calibri"/>
                <a:cs typeface="Calibri"/>
              </a:rPr>
              <a:t>Since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settling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of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flocculated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soil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particles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requires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very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slow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450457" y="4776978"/>
            <a:ext cx="5184775" cy="2743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050"/>
              </a:lnSpc>
            </a:pPr>
            <a:r>
              <a:rPr sz="1800" dirty="0">
                <a:latin typeface="Calibri"/>
                <a:cs typeface="Calibri"/>
              </a:rPr>
              <a:t>moving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(still)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35" dirty="0">
                <a:latin typeface="Calibri"/>
                <a:cs typeface="Calibri"/>
              </a:rPr>
              <a:t>water,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chemical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additives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should</a:t>
            </a:r>
            <a:r>
              <a:rPr sz="1800" spc="-6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never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be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450457" y="5051297"/>
            <a:ext cx="5130165" cy="2743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050"/>
              </a:lnSpc>
            </a:pPr>
            <a:r>
              <a:rPr sz="1800" spc="-10" dirty="0">
                <a:latin typeface="Calibri"/>
                <a:cs typeface="Calibri"/>
              </a:rPr>
              <a:t>introduced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into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outfall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BMP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where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water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leaves</a:t>
            </a:r>
            <a:r>
              <a:rPr sz="1800" spc="-6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the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450457" y="5325617"/>
            <a:ext cx="5554345" cy="27495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050"/>
              </a:lnSpc>
            </a:pPr>
            <a:r>
              <a:rPr sz="1800" dirty="0">
                <a:latin typeface="Calibri"/>
                <a:cs typeface="Calibri"/>
              </a:rPr>
              <a:t>property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enters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state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waters.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In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all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cases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where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chemical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450457" y="5599963"/>
            <a:ext cx="5064760" cy="2743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050"/>
              </a:lnSpc>
            </a:pPr>
            <a:r>
              <a:rPr sz="1800" dirty="0">
                <a:latin typeface="Calibri"/>
                <a:cs typeface="Calibri"/>
              </a:rPr>
              <a:t>additives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are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used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to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reduce</a:t>
            </a:r>
            <a:r>
              <a:rPr sz="1800" spc="-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turbidity, </a:t>
            </a:r>
            <a:r>
              <a:rPr sz="1800" dirty="0">
                <a:latin typeface="Calibri"/>
                <a:cs typeface="Calibri"/>
              </a:rPr>
              <a:t>it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is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essential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to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6450457" y="5874283"/>
            <a:ext cx="5306695" cy="2743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050"/>
              </a:lnSpc>
            </a:pPr>
            <a:r>
              <a:rPr sz="1800" dirty="0">
                <a:latin typeface="Calibri"/>
                <a:cs typeface="Calibri"/>
              </a:rPr>
              <a:t>include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sediment</a:t>
            </a:r>
            <a:r>
              <a:rPr sz="1800" spc="-5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basin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or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sediment</a:t>
            </a:r>
            <a:r>
              <a:rPr sz="1800" spc="-5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trap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unless</a:t>
            </a:r>
            <a:r>
              <a:rPr sz="1800" spc="-4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using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50" dirty="0">
                <a:latin typeface="Calibri"/>
                <a:cs typeface="Calibri"/>
              </a:rPr>
              <a:t>a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450457" y="6148603"/>
            <a:ext cx="3398520" cy="27432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0" rIns="0" bIns="0" rtlCol="0">
            <a:spAutoFit/>
          </a:bodyPr>
          <a:lstStyle/>
          <a:p>
            <a:pPr marL="635">
              <a:lnSpc>
                <a:spcPts val="2050"/>
              </a:lnSpc>
            </a:pPr>
            <a:r>
              <a:rPr sz="1800" dirty="0">
                <a:latin typeface="Calibri"/>
                <a:cs typeface="Calibri"/>
              </a:rPr>
              <a:t>“pump</a:t>
            </a:r>
            <a:r>
              <a:rPr sz="1800" spc="-3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and</a:t>
            </a:r>
            <a:r>
              <a:rPr sz="1800" spc="-25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treat”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treatment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system.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94589" y="6807"/>
            <a:ext cx="12002135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GSWCC</a:t>
            </a:r>
            <a:r>
              <a:rPr sz="3200" dirty="0">
                <a:solidFill>
                  <a:srgbClr val="000000"/>
                </a:solidFill>
              </a:rPr>
              <a:t>:</a:t>
            </a:r>
            <a:r>
              <a:rPr sz="3200" spc="-50" dirty="0">
                <a:solidFill>
                  <a:srgbClr val="000000"/>
                </a:solidFill>
              </a:rPr>
              <a:t> </a:t>
            </a: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MANUAL</a:t>
            </a:r>
            <a:r>
              <a:rPr sz="3200" b="1" spc="-7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FOR</a:t>
            </a:r>
            <a:r>
              <a:rPr sz="3200" b="1" spc="-7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EROSION</a:t>
            </a:r>
            <a:r>
              <a:rPr sz="32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AND</a:t>
            </a:r>
            <a:r>
              <a:rPr sz="3200" b="1" spc="-8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SEDIMENT</a:t>
            </a:r>
            <a:r>
              <a:rPr sz="32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CONTROL</a:t>
            </a:r>
            <a:r>
              <a:rPr sz="3200" b="1" spc="-60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000000"/>
                </a:solidFill>
                <a:latin typeface="Calibri"/>
                <a:cs typeface="Calibri"/>
              </a:rPr>
              <a:t>IN</a:t>
            </a:r>
            <a:r>
              <a:rPr sz="3200" b="1" spc="-65" dirty="0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000000"/>
                </a:solidFill>
                <a:latin typeface="Calibri"/>
                <a:cs typeface="Calibri"/>
              </a:rPr>
              <a:t>GEORGIA</a:t>
            </a:r>
            <a:endParaRPr sz="3200">
              <a:latin typeface="Calibri"/>
              <a:cs typeface="Calibri"/>
            </a:endParaRPr>
          </a:p>
          <a:p>
            <a:pPr marL="1905" algn="ctr">
              <a:lnSpc>
                <a:spcPct val="100000"/>
              </a:lnSpc>
            </a:pPr>
            <a:r>
              <a:rPr sz="3200" spc="-30" dirty="0">
                <a:solidFill>
                  <a:srgbClr val="000000"/>
                </a:solidFill>
              </a:rPr>
              <a:t>(IMPORTANT</a:t>
            </a:r>
            <a:r>
              <a:rPr sz="3200" spc="-120" dirty="0">
                <a:solidFill>
                  <a:srgbClr val="000000"/>
                </a:solidFill>
              </a:rPr>
              <a:t> </a:t>
            </a:r>
            <a:r>
              <a:rPr sz="3200" dirty="0">
                <a:solidFill>
                  <a:srgbClr val="000000"/>
                </a:solidFill>
              </a:rPr>
              <a:t>NOTES</a:t>
            </a:r>
            <a:r>
              <a:rPr sz="3200" spc="-130" dirty="0">
                <a:solidFill>
                  <a:srgbClr val="000000"/>
                </a:solidFill>
              </a:rPr>
              <a:t> </a:t>
            </a:r>
            <a:r>
              <a:rPr sz="3200" dirty="0">
                <a:solidFill>
                  <a:srgbClr val="000000"/>
                </a:solidFill>
              </a:rPr>
              <a:t>FROM</a:t>
            </a:r>
            <a:r>
              <a:rPr sz="3200" spc="-135" dirty="0">
                <a:solidFill>
                  <a:srgbClr val="000000"/>
                </a:solidFill>
              </a:rPr>
              <a:t> </a:t>
            </a:r>
            <a:r>
              <a:rPr sz="3200" dirty="0">
                <a:solidFill>
                  <a:srgbClr val="000000"/>
                </a:solidFill>
              </a:rPr>
              <a:t>SECTION</a:t>
            </a:r>
            <a:r>
              <a:rPr sz="3200" spc="-114" dirty="0">
                <a:solidFill>
                  <a:srgbClr val="000000"/>
                </a:solidFill>
              </a:rPr>
              <a:t> </a:t>
            </a:r>
            <a:r>
              <a:rPr sz="3200" spc="-10" dirty="0">
                <a:solidFill>
                  <a:srgbClr val="000000"/>
                </a:solidFill>
              </a:rPr>
              <a:t>6-</a:t>
            </a:r>
            <a:r>
              <a:rPr sz="3200" spc="-25" dirty="0">
                <a:solidFill>
                  <a:srgbClr val="000000"/>
                </a:solidFill>
              </a:rPr>
              <a:t>57)</a:t>
            </a:r>
            <a:endParaRPr sz="320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4000" y="-3"/>
            <a:ext cx="4572000" cy="68580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6513576" y="1232928"/>
            <a:ext cx="4697095" cy="3470275"/>
            <a:chOff x="6513576" y="1232928"/>
            <a:chExt cx="4697095" cy="347027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77584" y="1232928"/>
              <a:ext cx="4440935" cy="1260335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42176" y="1969020"/>
              <a:ext cx="4235196" cy="126033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513576" y="2705112"/>
              <a:ext cx="4696968" cy="126033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738872" y="3442728"/>
              <a:ext cx="2119883" cy="1260335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6882130" y="1306270"/>
            <a:ext cx="3840479" cy="297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indent="-635" algn="ctr">
              <a:lnSpc>
                <a:spcPct val="109900"/>
              </a:lnSpc>
              <a:spcBef>
                <a:spcPts val="95"/>
              </a:spcBef>
            </a:pPr>
            <a:r>
              <a:rPr b="1" spc="-25" dirty="0">
                <a:latin typeface="Calibri"/>
                <a:cs typeface="Calibri"/>
              </a:rPr>
              <a:t>Treatment</a:t>
            </a:r>
            <a:r>
              <a:rPr b="1" spc="-17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Train </a:t>
            </a:r>
            <a:r>
              <a:rPr b="1" dirty="0">
                <a:latin typeface="Calibri"/>
                <a:cs typeface="Calibri"/>
              </a:rPr>
              <a:t>with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Fiber</a:t>
            </a:r>
            <a:r>
              <a:rPr b="1" spc="-15" dirty="0">
                <a:latin typeface="Calibri"/>
                <a:cs typeface="Calibri"/>
              </a:rPr>
              <a:t> </a:t>
            </a:r>
            <a:r>
              <a:rPr b="1" spc="-20" dirty="0">
                <a:latin typeface="Calibri"/>
                <a:cs typeface="Calibri"/>
              </a:rPr>
              <a:t>Roll </a:t>
            </a:r>
            <a:r>
              <a:rPr b="1" dirty="0">
                <a:latin typeface="Calibri"/>
                <a:cs typeface="Calibri"/>
              </a:rPr>
              <a:t>Check</a:t>
            </a:r>
            <a:r>
              <a:rPr b="1" spc="-2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Dams </a:t>
            </a:r>
            <a:r>
              <a:rPr b="1" spc="-25" dirty="0">
                <a:latin typeface="Calibri"/>
                <a:cs typeface="Calibri"/>
              </a:rPr>
              <a:t>and </a:t>
            </a:r>
            <a:r>
              <a:rPr b="1" spc="-20" dirty="0">
                <a:latin typeface="Calibri"/>
                <a:cs typeface="Calibri"/>
              </a:rPr>
              <a:t>aPAM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452932" rIns="0" bIns="0" rtlCol="0">
            <a:spAutoFit/>
          </a:bodyPr>
          <a:lstStyle/>
          <a:p>
            <a:pPr marL="1755139">
              <a:lnSpc>
                <a:spcPct val="100000"/>
              </a:lnSpc>
              <a:spcBef>
                <a:spcPts val="105"/>
              </a:spcBef>
            </a:pPr>
            <a:r>
              <a:rPr b="1" spc="-25" dirty="0">
                <a:latin typeface="Calibri"/>
                <a:cs typeface="Calibri"/>
              </a:rPr>
              <a:t>In-</a:t>
            </a:r>
            <a:r>
              <a:rPr b="1" dirty="0">
                <a:latin typeface="Calibri"/>
                <a:cs typeface="Calibri"/>
              </a:rPr>
              <a:t>Pipe</a:t>
            </a:r>
            <a:r>
              <a:rPr b="1" spc="-80" dirty="0">
                <a:latin typeface="Calibri"/>
                <a:cs typeface="Calibri"/>
              </a:rPr>
              <a:t> </a:t>
            </a:r>
            <a:r>
              <a:rPr b="1" spc="-25" dirty="0">
                <a:latin typeface="Calibri"/>
                <a:cs typeface="Calibri"/>
              </a:rPr>
              <a:t>Treatment</a:t>
            </a:r>
            <a:r>
              <a:rPr b="1" spc="-9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System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78384" y="1943885"/>
            <a:ext cx="4905375" cy="361061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Semi-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Passive</a:t>
            </a:r>
            <a:r>
              <a:rPr sz="28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567192"/>
                </a:solidFill>
                <a:latin typeface="Calibri"/>
                <a:cs typeface="Calibri"/>
              </a:rPr>
              <a:t>Treatment</a:t>
            </a:r>
            <a:r>
              <a:rPr sz="2800" spc="-12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System</a:t>
            </a:r>
            <a:endParaRPr sz="2800">
              <a:latin typeface="Calibri"/>
              <a:cs typeface="Calibri"/>
            </a:endParaRPr>
          </a:p>
          <a:p>
            <a:pPr marL="755015" lvl="1" indent="-285115">
              <a:lnSpc>
                <a:spcPct val="100000"/>
              </a:lnSpc>
              <a:spcBef>
                <a:spcPts val="670"/>
              </a:spcBef>
              <a:buFont typeface="Courier New"/>
              <a:buChar char="o"/>
              <a:tabLst>
                <a:tab pos="75501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Requires</a:t>
            </a:r>
            <a:r>
              <a:rPr sz="2800" spc="-11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Energy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CLOSED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-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Recirculation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OPEN</a:t>
            </a:r>
            <a:r>
              <a:rPr sz="28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–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Pump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Release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Inexpensive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Portable</a:t>
            </a:r>
            <a:endParaRPr sz="2800">
              <a:latin typeface="Calibri"/>
              <a:cs typeface="Calibri"/>
            </a:endParaRPr>
          </a:p>
          <a:p>
            <a:pPr marL="355600" indent="-342900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Easy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Set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Up</a:t>
            </a:r>
            <a:r>
              <a:rPr sz="28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Take</a:t>
            </a:r>
            <a:r>
              <a:rPr sz="28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Down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382005" y="324891"/>
            <a:ext cx="6810375" cy="6533515"/>
            <a:chOff x="5382005" y="324891"/>
            <a:chExt cx="6810375" cy="653351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1605" y="1503276"/>
              <a:ext cx="3357010" cy="221744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44302" y="324891"/>
              <a:ext cx="2105025" cy="1969236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4151" y="3238500"/>
              <a:ext cx="4117848" cy="361950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68842" y="3433571"/>
              <a:ext cx="3923156" cy="3424427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382005" y="2739516"/>
              <a:ext cx="3149600" cy="411847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207731"/>
            <a:ext cx="10820400" cy="474738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6331" rIns="0" bIns="0" rtlCol="0">
            <a:spAutoFit/>
          </a:bodyPr>
          <a:lstStyle/>
          <a:p>
            <a:pPr marL="584200">
              <a:lnSpc>
                <a:spcPct val="100000"/>
              </a:lnSpc>
              <a:spcBef>
                <a:spcPts val="95"/>
              </a:spcBef>
            </a:pPr>
            <a:r>
              <a:rPr sz="4000" spc="210" dirty="0">
                <a:latin typeface="Lucida Sans Unicode"/>
                <a:cs typeface="Lucida Sans Unicode"/>
              </a:rPr>
              <a:t>Pump</a:t>
            </a:r>
            <a:r>
              <a:rPr sz="4000" spc="-235" dirty="0">
                <a:latin typeface="Lucida Sans Unicode"/>
                <a:cs typeface="Lucida Sans Unicode"/>
              </a:rPr>
              <a:t> </a:t>
            </a:r>
            <a:r>
              <a:rPr sz="4000" spc="250" dirty="0">
                <a:latin typeface="Lucida Sans Unicode"/>
                <a:cs typeface="Lucida Sans Unicode"/>
              </a:rPr>
              <a:t>&amp;</a:t>
            </a:r>
            <a:r>
              <a:rPr sz="4000" spc="-220" dirty="0">
                <a:latin typeface="Lucida Sans Unicode"/>
                <a:cs typeface="Lucida Sans Unicode"/>
              </a:rPr>
              <a:t> </a:t>
            </a:r>
            <a:r>
              <a:rPr sz="4000" spc="95" dirty="0">
                <a:latin typeface="Lucida Sans Unicode"/>
                <a:cs typeface="Lucida Sans Unicode"/>
              </a:rPr>
              <a:t>Pipe</a:t>
            </a:r>
            <a:endParaRPr sz="4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0807" y="1181773"/>
            <a:ext cx="6065393" cy="47992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1181773"/>
            <a:ext cx="4656582" cy="4799203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6331" rIns="0" bIns="0" rtlCol="0">
            <a:spAutoFit/>
          </a:bodyPr>
          <a:lstStyle/>
          <a:p>
            <a:pPr marL="584200">
              <a:lnSpc>
                <a:spcPct val="100000"/>
              </a:lnSpc>
              <a:spcBef>
                <a:spcPts val="95"/>
              </a:spcBef>
            </a:pPr>
            <a:r>
              <a:rPr sz="4000" spc="210" dirty="0">
                <a:latin typeface="Lucida Sans Unicode"/>
                <a:cs typeface="Lucida Sans Unicode"/>
              </a:rPr>
              <a:t>Pump</a:t>
            </a:r>
            <a:r>
              <a:rPr sz="4000" spc="-235" dirty="0">
                <a:latin typeface="Lucida Sans Unicode"/>
                <a:cs typeface="Lucida Sans Unicode"/>
              </a:rPr>
              <a:t> </a:t>
            </a:r>
            <a:r>
              <a:rPr sz="4000" spc="250" dirty="0">
                <a:latin typeface="Lucida Sans Unicode"/>
                <a:cs typeface="Lucida Sans Unicode"/>
              </a:rPr>
              <a:t>&amp;</a:t>
            </a:r>
            <a:r>
              <a:rPr sz="4000" spc="-220" dirty="0">
                <a:latin typeface="Lucida Sans Unicode"/>
                <a:cs typeface="Lucida Sans Unicode"/>
              </a:rPr>
              <a:t> </a:t>
            </a:r>
            <a:r>
              <a:rPr sz="4000" spc="95" dirty="0">
                <a:latin typeface="Lucida Sans Unicode"/>
                <a:cs typeface="Lucida Sans Unicode"/>
              </a:rPr>
              <a:t>Pipe</a:t>
            </a:r>
            <a:endParaRPr sz="4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1154239"/>
            <a:ext cx="6802501" cy="485432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68438" y="1154239"/>
            <a:ext cx="3937761" cy="4854321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6331" rIns="0" bIns="0" rtlCol="0">
            <a:spAutoFit/>
          </a:bodyPr>
          <a:lstStyle/>
          <a:p>
            <a:pPr marL="584200">
              <a:lnSpc>
                <a:spcPct val="100000"/>
              </a:lnSpc>
              <a:spcBef>
                <a:spcPts val="95"/>
              </a:spcBef>
            </a:pPr>
            <a:r>
              <a:rPr sz="4000" spc="210" dirty="0">
                <a:latin typeface="Lucida Sans Unicode"/>
                <a:cs typeface="Lucida Sans Unicode"/>
              </a:rPr>
              <a:t>Pump</a:t>
            </a:r>
            <a:r>
              <a:rPr sz="4000" spc="-235" dirty="0">
                <a:latin typeface="Lucida Sans Unicode"/>
                <a:cs typeface="Lucida Sans Unicode"/>
              </a:rPr>
              <a:t> </a:t>
            </a:r>
            <a:r>
              <a:rPr sz="4000" spc="250" dirty="0">
                <a:latin typeface="Lucida Sans Unicode"/>
                <a:cs typeface="Lucida Sans Unicode"/>
              </a:rPr>
              <a:t>&amp;</a:t>
            </a:r>
            <a:r>
              <a:rPr sz="4000" spc="-220" dirty="0">
                <a:latin typeface="Lucida Sans Unicode"/>
                <a:cs typeface="Lucida Sans Unicode"/>
              </a:rPr>
              <a:t> </a:t>
            </a:r>
            <a:r>
              <a:rPr sz="4000" spc="95" dirty="0">
                <a:latin typeface="Lucida Sans Unicode"/>
                <a:cs typeface="Lucida Sans Unicode"/>
              </a:rPr>
              <a:t>Pipe</a:t>
            </a:r>
            <a:endParaRPr sz="4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08732" y="173748"/>
              <a:ext cx="5974080" cy="1260335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7042" rIns="0" bIns="0" rtlCol="0">
            <a:spAutoFit/>
          </a:bodyPr>
          <a:lstStyle/>
          <a:p>
            <a:pPr marL="2543175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Closed</a:t>
            </a:r>
            <a:r>
              <a:rPr b="1" spc="-3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Pipe</a:t>
            </a:r>
            <a:r>
              <a:rPr b="1" spc="-35" dirty="0">
                <a:latin typeface="Calibri"/>
                <a:cs typeface="Calibri"/>
              </a:rPr>
              <a:t> </a:t>
            </a:r>
            <a:r>
              <a:rPr b="1" spc="-30" dirty="0">
                <a:latin typeface="Calibri"/>
                <a:cs typeface="Calibri"/>
              </a:rPr>
              <a:t>Treatment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228600" y="1126236"/>
            <a:ext cx="11963400" cy="5732145"/>
            <a:chOff x="228600" y="1126236"/>
            <a:chExt cx="11963400" cy="573214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62755" y="3849569"/>
              <a:ext cx="5385815" cy="3008430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957446" y="4044213"/>
              <a:ext cx="4817110" cy="25298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688323" y="1126267"/>
              <a:ext cx="3503676" cy="5731732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83015" y="1322222"/>
              <a:ext cx="2955925" cy="525183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086600" y="1126236"/>
              <a:ext cx="2061972" cy="321551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282306" y="1322197"/>
              <a:ext cx="1492250" cy="2645664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228600" y="1126236"/>
              <a:ext cx="3994404" cy="3009900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423938" y="1322070"/>
              <a:ext cx="3425063" cy="2439797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228600" y="3646972"/>
              <a:ext cx="3994404" cy="3211027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423938" y="3841648"/>
              <a:ext cx="3425063" cy="2732405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3729228" y="1126236"/>
              <a:ext cx="3819144" cy="3215513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3924680" y="1322197"/>
              <a:ext cx="3249168" cy="264566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41009" y="1322197"/>
              <a:ext cx="5797931" cy="2789935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423938" y="1322197"/>
              <a:ext cx="5496179" cy="2789935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18" cstate="print"/>
            <a:stretch>
              <a:fillRect/>
            </a:stretch>
          </p:blipFill>
          <p:spPr>
            <a:xfrm>
              <a:off x="424046" y="4210431"/>
              <a:ext cx="4501648" cy="2332291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9" cstate="print"/>
            <a:stretch>
              <a:fillRect/>
            </a:stretch>
          </p:blipFill>
          <p:spPr>
            <a:xfrm>
              <a:off x="5034026" y="4188498"/>
              <a:ext cx="6804914" cy="237439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365494" y="990574"/>
            <a:ext cx="5140706" cy="500380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990574"/>
            <a:ext cx="5568823" cy="500380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6331" rIns="0" bIns="0" rtlCol="0">
            <a:spAutoFit/>
          </a:bodyPr>
          <a:lstStyle/>
          <a:p>
            <a:pPr marL="706120">
              <a:lnSpc>
                <a:spcPct val="100000"/>
              </a:lnSpc>
              <a:spcBef>
                <a:spcPts val="95"/>
              </a:spcBef>
            </a:pPr>
            <a:r>
              <a:rPr sz="4000" spc="40" dirty="0">
                <a:latin typeface="Lucida Sans Unicode"/>
                <a:cs typeface="Lucida Sans Unicode"/>
              </a:rPr>
              <a:t>Drains</a:t>
            </a:r>
            <a:endParaRPr sz="4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19797" y="1141958"/>
            <a:ext cx="4486402" cy="4874260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1141958"/>
            <a:ext cx="6202680" cy="4874260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6331" rIns="0" bIns="0" rtlCol="0">
            <a:spAutoFit/>
          </a:bodyPr>
          <a:lstStyle/>
          <a:p>
            <a:pPr marL="1391920">
              <a:lnSpc>
                <a:spcPct val="100000"/>
              </a:lnSpc>
              <a:spcBef>
                <a:spcPts val="95"/>
              </a:spcBef>
            </a:pPr>
            <a:r>
              <a:rPr sz="4000" spc="40" dirty="0">
                <a:latin typeface="Lucida Sans Unicode"/>
                <a:cs typeface="Lucida Sans Unicode"/>
              </a:rPr>
              <a:t>Drains</a:t>
            </a:r>
            <a:endParaRPr sz="4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1449" y="1134224"/>
            <a:ext cx="11349101" cy="4894326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6331" rIns="0" bIns="0" rtlCol="0">
            <a:spAutoFit/>
          </a:bodyPr>
          <a:lstStyle/>
          <a:p>
            <a:pPr marL="1452880">
              <a:lnSpc>
                <a:spcPct val="100000"/>
              </a:lnSpc>
              <a:spcBef>
                <a:spcPts val="95"/>
              </a:spcBef>
            </a:pPr>
            <a:r>
              <a:rPr sz="4000" spc="40" dirty="0">
                <a:latin typeface="Lucida Sans Unicode"/>
                <a:cs typeface="Lucida Sans Unicode"/>
              </a:rPr>
              <a:t>Tanks</a:t>
            </a:r>
            <a:endParaRPr sz="4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80911" y="990600"/>
            <a:ext cx="5015865" cy="2743581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635757" y="3837241"/>
            <a:ext cx="6419342" cy="2231898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36244" y="990600"/>
            <a:ext cx="5069332" cy="2743581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9318803" y="3866987"/>
            <a:ext cx="1397635" cy="1879600"/>
          </a:xfrm>
          <a:custGeom>
            <a:avLst/>
            <a:gdLst/>
            <a:ahLst/>
            <a:cxnLst/>
            <a:rect l="l" t="t" r="r" b="b"/>
            <a:pathLst>
              <a:path w="1397634" h="1879600">
                <a:moveTo>
                  <a:pt x="354441" y="1867677"/>
                </a:moveTo>
                <a:lnTo>
                  <a:pt x="308142" y="1859509"/>
                </a:lnTo>
                <a:lnTo>
                  <a:pt x="312478" y="1873170"/>
                </a:lnTo>
                <a:lnTo>
                  <a:pt x="346020" y="1879088"/>
                </a:lnTo>
                <a:lnTo>
                  <a:pt x="354441" y="1867677"/>
                </a:lnTo>
                <a:close/>
              </a:path>
              <a:path w="1397634" h="1879600">
                <a:moveTo>
                  <a:pt x="404245" y="1811983"/>
                </a:moveTo>
                <a:lnTo>
                  <a:pt x="223176" y="1780039"/>
                </a:lnTo>
                <a:lnTo>
                  <a:pt x="232716" y="1794618"/>
                </a:lnTo>
                <a:lnTo>
                  <a:pt x="241480" y="1796164"/>
                </a:lnTo>
                <a:lnTo>
                  <a:pt x="248956" y="1810379"/>
                </a:lnTo>
                <a:lnTo>
                  <a:pt x="260355" y="1825286"/>
                </a:lnTo>
                <a:lnTo>
                  <a:pt x="268863" y="1826787"/>
                </a:lnTo>
                <a:lnTo>
                  <a:pt x="273460" y="1840494"/>
                </a:lnTo>
                <a:lnTo>
                  <a:pt x="276355" y="1853901"/>
                </a:lnTo>
                <a:lnTo>
                  <a:pt x="277288" y="1841170"/>
                </a:lnTo>
                <a:lnTo>
                  <a:pt x="369340" y="1857410"/>
                </a:lnTo>
                <a:lnTo>
                  <a:pt x="376030" y="1845694"/>
                </a:lnTo>
                <a:lnTo>
                  <a:pt x="386871" y="1834710"/>
                </a:lnTo>
                <a:lnTo>
                  <a:pt x="396555" y="1823523"/>
                </a:lnTo>
                <a:lnTo>
                  <a:pt x="404245" y="1811983"/>
                </a:lnTo>
                <a:close/>
              </a:path>
              <a:path w="1397634" h="1879600">
                <a:moveTo>
                  <a:pt x="283666" y="1842295"/>
                </a:moveTo>
                <a:lnTo>
                  <a:pt x="277288" y="1841170"/>
                </a:lnTo>
                <a:lnTo>
                  <a:pt x="278482" y="1854276"/>
                </a:lnTo>
                <a:lnTo>
                  <a:pt x="283666" y="1842295"/>
                </a:lnTo>
                <a:close/>
              </a:path>
              <a:path w="1397634" h="1879600">
                <a:moveTo>
                  <a:pt x="288993" y="1843235"/>
                </a:moveTo>
                <a:lnTo>
                  <a:pt x="286135" y="1855627"/>
                </a:lnTo>
                <a:lnTo>
                  <a:pt x="286986" y="1855777"/>
                </a:lnTo>
                <a:lnTo>
                  <a:pt x="288993" y="1843235"/>
                </a:lnTo>
                <a:close/>
              </a:path>
              <a:path w="1397634" h="1879600">
                <a:moveTo>
                  <a:pt x="369340" y="1857410"/>
                </a:moveTo>
                <a:lnTo>
                  <a:pt x="293872" y="1844096"/>
                </a:lnTo>
                <a:lnTo>
                  <a:pt x="295920" y="1857353"/>
                </a:lnTo>
                <a:lnTo>
                  <a:pt x="362650" y="1869126"/>
                </a:lnTo>
                <a:lnTo>
                  <a:pt x="369340" y="1857410"/>
                </a:lnTo>
                <a:close/>
              </a:path>
              <a:path w="1397634" h="1879600">
                <a:moveTo>
                  <a:pt x="387913" y="1783310"/>
                </a:moveTo>
                <a:lnTo>
                  <a:pt x="200795" y="1750298"/>
                </a:lnTo>
                <a:lnTo>
                  <a:pt x="215601" y="1765806"/>
                </a:lnTo>
                <a:lnTo>
                  <a:pt x="221836" y="1779673"/>
                </a:lnTo>
                <a:lnTo>
                  <a:pt x="221899" y="1779813"/>
                </a:lnTo>
                <a:lnTo>
                  <a:pt x="225724" y="1780488"/>
                </a:lnTo>
                <a:lnTo>
                  <a:pt x="228356" y="1768057"/>
                </a:lnTo>
                <a:lnTo>
                  <a:pt x="387408" y="1796117"/>
                </a:lnTo>
                <a:lnTo>
                  <a:pt x="387913" y="1783310"/>
                </a:lnTo>
                <a:close/>
              </a:path>
              <a:path w="1397634" h="1879600">
                <a:moveTo>
                  <a:pt x="403999" y="1799044"/>
                </a:moveTo>
                <a:lnTo>
                  <a:pt x="233461" y="1768957"/>
                </a:lnTo>
                <a:lnTo>
                  <a:pt x="225802" y="1780373"/>
                </a:lnTo>
                <a:lnTo>
                  <a:pt x="401367" y="1811475"/>
                </a:lnTo>
                <a:lnTo>
                  <a:pt x="403999" y="1799044"/>
                </a:lnTo>
                <a:close/>
              </a:path>
              <a:path w="1397634" h="1879600">
                <a:moveTo>
                  <a:pt x="369275" y="1767125"/>
                </a:moveTo>
                <a:lnTo>
                  <a:pt x="180462" y="1733815"/>
                </a:lnTo>
                <a:lnTo>
                  <a:pt x="185062" y="1747522"/>
                </a:lnTo>
                <a:lnTo>
                  <a:pt x="367919" y="1779782"/>
                </a:lnTo>
                <a:lnTo>
                  <a:pt x="369275" y="1767125"/>
                </a:lnTo>
                <a:close/>
              </a:path>
              <a:path w="1397634" h="1879600">
                <a:moveTo>
                  <a:pt x="334270" y="1735157"/>
                </a:moveTo>
                <a:lnTo>
                  <a:pt x="174669" y="1707000"/>
                </a:lnTo>
                <a:lnTo>
                  <a:pt x="171612" y="1719357"/>
                </a:lnTo>
                <a:lnTo>
                  <a:pt x="178418" y="1720558"/>
                </a:lnTo>
                <a:lnTo>
                  <a:pt x="175786" y="1732990"/>
                </a:lnTo>
                <a:lnTo>
                  <a:pt x="353535" y="1764348"/>
                </a:lnTo>
                <a:lnTo>
                  <a:pt x="342128" y="1749440"/>
                </a:lnTo>
                <a:lnTo>
                  <a:pt x="334270" y="1735157"/>
                </a:lnTo>
                <a:close/>
              </a:path>
              <a:path w="1397634" h="1879600">
                <a:moveTo>
                  <a:pt x="174669" y="1707000"/>
                </a:moveTo>
                <a:lnTo>
                  <a:pt x="169568" y="1706100"/>
                </a:lnTo>
                <a:lnTo>
                  <a:pt x="170761" y="1719207"/>
                </a:lnTo>
                <a:lnTo>
                  <a:pt x="174669" y="1707000"/>
                </a:lnTo>
                <a:close/>
              </a:path>
              <a:path w="1397634" h="1879600">
                <a:moveTo>
                  <a:pt x="319348" y="1719629"/>
                </a:moveTo>
                <a:lnTo>
                  <a:pt x="148929" y="1689563"/>
                </a:lnTo>
                <a:lnTo>
                  <a:pt x="150006" y="1702649"/>
                </a:lnTo>
                <a:lnTo>
                  <a:pt x="324951" y="1733513"/>
                </a:lnTo>
                <a:lnTo>
                  <a:pt x="319348" y="1719629"/>
                </a:lnTo>
                <a:close/>
              </a:path>
              <a:path w="1397634" h="1879600">
                <a:moveTo>
                  <a:pt x="309824" y="1705052"/>
                </a:moveTo>
                <a:lnTo>
                  <a:pt x="143787" y="1675760"/>
                </a:lnTo>
                <a:lnTo>
                  <a:pt x="141156" y="1688192"/>
                </a:lnTo>
                <a:lnTo>
                  <a:pt x="313258" y="1718554"/>
                </a:lnTo>
                <a:lnTo>
                  <a:pt x="309824" y="1705052"/>
                </a:lnTo>
                <a:close/>
              </a:path>
              <a:path w="1397634" h="1879600">
                <a:moveTo>
                  <a:pt x="137064" y="1661678"/>
                </a:moveTo>
                <a:lnTo>
                  <a:pt x="127654" y="1660017"/>
                </a:lnTo>
                <a:lnTo>
                  <a:pt x="131433" y="1673580"/>
                </a:lnTo>
                <a:lnTo>
                  <a:pt x="132730" y="1673809"/>
                </a:lnTo>
                <a:lnTo>
                  <a:pt x="137064" y="1661678"/>
                </a:lnTo>
                <a:close/>
              </a:path>
              <a:path w="1397634" h="1879600">
                <a:moveTo>
                  <a:pt x="299392" y="1690316"/>
                </a:moveTo>
                <a:lnTo>
                  <a:pt x="140889" y="1662352"/>
                </a:lnTo>
                <a:lnTo>
                  <a:pt x="137406" y="1674634"/>
                </a:lnTo>
                <a:lnTo>
                  <a:pt x="301664" y="1703613"/>
                </a:lnTo>
                <a:lnTo>
                  <a:pt x="299392" y="1690316"/>
                </a:lnTo>
                <a:close/>
              </a:path>
              <a:path w="1397634" h="1879600">
                <a:moveTo>
                  <a:pt x="264470" y="1645466"/>
                </a:moveTo>
                <a:lnTo>
                  <a:pt x="96903" y="1615904"/>
                </a:lnTo>
                <a:lnTo>
                  <a:pt x="110246" y="1631154"/>
                </a:lnTo>
                <a:lnTo>
                  <a:pt x="120630" y="1658778"/>
                </a:lnTo>
                <a:lnTo>
                  <a:pt x="294913" y="1689526"/>
                </a:lnTo>
                <a:lnTo>
                  <a:pt x="287683" y="1675354"/>
                </a:lnTo>
                <a:lnTo>
                  <a:pt x="271074" y="1659528"/>
                </a:lnTo>
                <a:lnTo>
                  <a:pt x="264470" y="1645466"/>
                </a:lnTo>
                <a:close/>
              </a:path>
              <a:path w="1397634" h="1879600">
                <a:moveTo>
                  <a:pt x="95706" y="1602797"/>
                </a:moveTo>
                <a:lnTo>
                  <a:pt x="92307" y="1602197"/>
                </a:lnTo>
                <a:lnTo>
                  <a:pt x="91337" y="1614922"/>
                </a:lnTo>
                <a:lnTo>
                  <a:pt x="95706" y="1602797"/>
                </a:lnTo>
                <a:close/>
              </a:path>
              <a:path w="1397634" h="1879600">
                <a:moveTo>
                  <a:pt x="258158" y="1631457"/>
                </a:moveTo>
                <a:lnTo>
                  <a:pt x="95706" y="1602797"/>
                </a:lnTo>
                <a:lnTo>
                  <a:pt x="93074" y="1615229"/>
                </a:lnTo>
                <a:lnTo>
                  <a:pt x="256377" y="1644039"/>
                </a:lnTo>
                <a:lnTo>
                  <a:pt x="258158" y="1631457"/>
                </a:lnTo>
                <a:close/>
              </a:path>
              <a:path w="1397634" h="1879600">
                <a:moveTo>
                  <a:pt x="247546" y="1616688"/>
                </a:moveTo>
                <a:lnTo>
                  <a:pt x="86856" y="1588339"/>
                </a:lnTo>
                <a:lnTo>
                  <a:pt x="78272" y="1599721"/>
                </a:lnTo>
                <a:lnTo>
                  <a:pt x="247920" y="1629651"/>
                </a:lnTo>
                <a:lnTo>
                  <a:pt x="247546" y="1616688"/>
                </a:lnTo>
                <a:close/>
              </a:path>
              <a:path w="1397634" h="1879600">
                <a:moveTo>
                  <a:pt x="223433" y="1586642"/>
                </a:moveTo>
                <a:lnTo>
                  <a:pt x="47895" y="1555673"/>
                </a:lnTo>
                <a:lnTo>
                  <a:pt x="50790" y="1569080"/>
                </a:lnTo>
                <a:lnTo>
                  <a:pt x="59330" y="1570587"/>
                </a:lnTo>
                <a:lnTo>
                  <a:pt x="62193" y="1583988"/>
                </a:lnTo>
                <a:lnTo>
                  <a:pt x="234462" y="1614380"/>
                </a:lnTo>
                <a:lnTo>
                  <a:pt x="229804" y="1600662"/>
                </a:lnTo>
                <a:lnTo>
                  <a:pt x="223433" y="1586642"/>
                </a:lnTo>
                <a:close/>
              </a:path>
              <a:path w="1397634" h="1879600">
                <a:moveTo>
                  <a:pt x="243593" y="1577303"/>
                </a:moveTo>
                <a:lnTo>
                  <a:pt x="29689" y="1539565"/>
                </a:lnTo>
                <a:lnTo>
                  <a:pt x="32665" y="1552986"/>
                </a:lnTo>
                <a:lnTo>
                  <a:pt x="232031" y="1588159"/>
                </a:lnTo>
                <a:lnTo>
                  <a:pt x="243593" y="1577303"/>
                </a:lnTo>
                <a:close/>
              </a:path>
              <a:path w="1397634" h="1879600">
                <a:moveTo>
                  <a:pt x="401016" y="1592179"/>
                </a:moveTo>
                <a:lnTo>
                  <a:pt x="10631" y="1523307"/>
                </a:lnTo>
                <a:lnTo>
                  <a:pt x="5022" y="1535214"/>
                </a:lnTo>
                <a:lnTo>
                  <a:pt x="383495" y="1601984"/>
                </a:lnTo>
                <a:lnTo>
                  <a:pt x="401016" y="1592179"/>
                </a:lnTo>
                <a:close/>
              </a:path>
              <a:path w="1397634" h="1879600">
                <a:moveTo>
                  <a:pt x="467337" y="1590984"/>
                </a:moveTo>
                <a:lnTo>
                  <a:pt x="505" y="1508624"/>
                </a:lnTo>
                <a:lnTo>
                  <a:pt x="0" y="1521431"/>
                </a:lnTo>
                <a:lnTo>
                  <a:pt x="439723" y="1599008"/>
                </a:lnTo>
                <a:lnTo>
                  <a:pt x="467337" y="1590984"/>
                </a:lnTo>
                <a:close/>
              </a:path>
              <a:path w="1397634" h="1879600">
                <a:moveTo>
                  <a:pt x="715352" y="1557362"/>
                </a:moveTo>
                <a:lnTo>
                  <a:pt x="18421" y="1434409"/>
                </a:lnTo>
                <a:lnTo>
                  <a:pt x="18341" y="1447291"/>
                </a:lnTo>
                <a:lnTo>
                  <a:pt x="22463" y="1448018"/>
                </a:lnTo>
                <a:lnTo>
                  <a:pt x="18687" y="1460248"/>
                </a:lnTo>
                <a:lnTo>
                  <a:pt x="13490" y="1472227"/>
                </a:lnTo>
                <a:lnTo>
                  <a:pt x="9383" y="1484398"/>
                </a:lnTo>
                <a:lnTo>
                  <a:pt x="7802" y="1484119"/>
                </a:lnTo>
                <a:lnTo>
                  <a:pt x="4412" y="1496418"/>
                </a:lnTo>
                <a:lnTo>
                  <a:pt x="930" y="1508699"/>
                </a:lnTo>
                <a:lnTo>
                  <a:pt x="495925" y="1596027"/>
                </a:lnTo>
                <a:lnTo>
                  <a:pt x="529200" y="1589002"/>
                </a:lnTo>
                <a:lnTo>
                  <a:pt x="670392" y="1575223"/>
                </a:lnTo>
                <a:lnTo>
                  <a:pt x="705355" y="1568495"/>
                </a:lnTo>
                <a:lnTo>
                  <a:pt x="715352" y="1557362"/>
                </a:lnTo>
                <a:close/>
              </a:path>
              <a:path w="1397634" h="1879600">
                <a:moveTo>
                  <a:pt x="225603" y="1458064"/>
                </a:moveTo>
                <a:lnTo>
                  <a:pt x="36363" y="1424678"/>
                </a:lnTo>
                <a:lnTo>
                  <a:pt x="29904" y="1436434"/>
                </a:lnTo>
                <a:lnTo>
                  <a:pt x="218293" y="1469670"/>
                </a:lnTo>
                <a:lnTo>
                  <a:pt x="225603" y="1458064"/>
                </a:lnTo>
                <a:close/>
              </a:path>
              <a:path w="1397634" h="1879600">
                <a:moveTo>
                  <a:pt x="772152" y="1541591"/>
                </a:moveTo>
                <a:lnTo>
                  <a:pt x="433636" y="1481869"/>
                </a:lnTo>
                <a:lnTo>
                  <a:pt x="423772" y="1493025"/>
                </a:lnTo>
                <a:lnTo>
                  <a:pt x="413137" y="1491149"/>
                </a:lnTo>
                <a:lnTo>
                  <a:pt x="350501" y="1492995"/>
                </a:lnTo>
                <a:lnTo>
                  <a:pt x="738724" y="1561486"/>
                </a:lnTo>
                <a:lnTo>
                  <a:pt x="772152" y="1541591"/>
                </a:lnTo>
                <a:close/>
              </a:path>
              <a:path w="1397634" h="1879600">
                <a:moveTo>
                  <a:pt x="41971" y="1412771"/>
                </a:moveTo>
                <a:lnTo>
                  <a:pt x="38489" y="1425053"/>
                </a:lnTo>
                <a:lnTo>
                  <a:pt x="43167" y="1425878"/>
                </a:lnTo>
                <a:lnTo>
                  <a:pt x="41971" y="1412771"/>
                </a:lnTo>
                <a:close/>
              </a:path>
              <a:path w="1397634" h="1879600">
                <a:moveTo>
                  <a:pt x="242693" y="1448183"/>
                </a:moveTo>
                <a:lnTo>
                  <a:pt x="68337" y="1417423"/>
                </a:lnTo>
                <a:lnTo>
                  <a:pt x="63579" y="1429479"/>
                </a:lnTo>
                <a:lnTo>
                  <a:pt x="233966" y="1459539"/>
                </a:lnTo>
                <a:lnTo>
                  <a:pt x="242693" y="1448183"/>
                </a:lnTo>
                <a:close/>
              </a:path>
              <a:path w="1397634" h="1879600">
                <a:moveTo>
                  <a:pt x="76921" y="1406041"/>
                </a:moveTo>
                <a:lnTo>
                  <a:pt x="72671" y="1405291"/>
                </a:lnTo>
                <a:lnTo>
                  <a:pt x="73439" y="1418323"/>
                </a:lnTo>
                <a:lnTo>
                  <a:pt x="76842" y="1418923"/>
                </a:lnTo>
                <a:lnTo>
                  <a:pt x="76921" y="1406041"/>
                </a:lnTo>
                <a:close/>
              </a:path>
              <a:path w="1397634" h="1879600">
                <a:moveTo>
                  <a:pt x="248303" y="1436276"/>
                </a:moveTo>
                <a:lnTo>
                  <a:pt x="81601" y="1406866"/>
                </a:lnTo>
                <a:lnTo>
                  <a:pt x="76842" y="1418923"/>
                </a:lnTo>
                <a:lnTo>
                  <a:pt x="246096" y="1448783"/>
                </a:lnTo>
                <a:lnTo>
                  <a:pt x="248303" y="1436276"/>
                </a:lnTo>
                <a:close/>
              </a:path>
              <a:path w="1397634" h="1879600">
                <a:moveTo>
                  <a:pt x="825721" y="1525249"/>
                </a:moveTo>
                <a:lnTo>
                  <a:pt x="533304" y="1473661"/>
                </a:lnTo>
                <a:lnTo>
                  <a:pt x="525567" y="1485192"/>
                </a:lnTo>
                <a:lnTo>
                  <a:pt x="470300" y="1475441"/>
                </a:lnTo>
                <a:lnTo>
                  <a:pt x="469795" y="1488248"/>
                </a:lnTo>
                <a:lnTo>
                  <a:pt x="778709" y="1542748"/>
                </a:lnTo>
                <a:lnTo>
                  <a:pt x="800587" y="1533711"/>
                </a:lnTo>
                <a:lnTo>
                  <a:pt x="825721" y="1525249"/>
                </a:lnTo>
                <a:close/>
              </a:path>
              <a:path w="1397634" h="1879600">
                <a:moveTo>
                  <a:pt x="264966" y="1426320"/>
                </a:moveTo>
                <a:lnTo>
                  <a:pt x="96141" y="1396535"/>
                </a:lnTo>
                <a:lnTo>
                  <a:pt x="90105" y="1408367"/>
                </a:lnTo>
                <a:lnTo>
                  <a:pt x="259360" y="1438227"/>
                </a:lnTo>
                <a:lnTo>
                  <a:pt x="264966" y="1426320"/>
                </a:lnTo>
                <a:close/>
              </a:path>
              <a:path w="1397634" h="1879600">
                <a:moveTo>
                  <a:pt x="272455" y="1414745"/>
                </a:moveTo>
                <a:lnTo>
                  <a:pt x="116207" y="1387179"/>
                </a:lnTo>
                <a:lnTo>
                  <a:pt x="109321" y="1398861"/>
                </a:lnTo>
                <a:lnTo>
                  <a:pt x="266668" y="1426620"/>
                </a:lnTo>
                <a:lnTo>
                  <a:pt x="272455" y="1414745"/>
                </a:lnTo>
                <a:close/>
              </a:path>
              <a:path w="1397634" h="1879600">
                <a:moveTo>
                  <a:pt x="1110529" y="1382054"/>
                </a:moveTo>
                <a:lnTo>
                  <a:pt x="946633" y="1353139"/>
                </a:lnTo>
                <a:lnTo>
                  <a:pt x="932063" y="1363465"/>
                </a:lnTo>
                <a:lnTo>
                  <a:pt x="908587" y="1372219"/>
                </a:lnTo>
                <a:lnTo>
                  <a:pt x="904253" y="1384350"/>
                </a:lnTo>
                <a:lnTo>
                  <a:pt x="897872" y="1383225"/>
                </a:lnTo>
                <a:lnTo>
                  <a:pt x="880351" y="1393030"/>
                </a:lnTo>
                <a:lnTo>
                  <a:pt x="876522" y="1392354"/>
                </a:lnTo>
                <a:lnTo>
                  <a:pt x="864106" y="1403060"/>
                </a:lnTo>
                <a:lnTo>
                  <a:pt x="855173" y="1401484"/>
                </a:lnTo>
                <a:lnTo>
                  <a:pt x="847861" y="1413090"/>
                </a:lnTo>
                <a:lnTo>
                  <a:pt x="852966" y="1413991"/>
                </a:lnTo>
                <a:lnTo>
                  <a:pt x="835439" y="1422159"/>
                </a:lnTo>
                <a:lnTo>
                  <a:pt x="835020" y="1423721"/>
                </a:lnTo>
                <a:lnTo>
                  <a:pt x="800119" y="1417563"/>
                </a:lnTo>
                <a:lnTo>
                  <a:pt x="788706" y="1428446"/>
                </a:lnTo>
                <a:lnTo>
                  <a:pt x="778822" y="1426702"/>
                </a:lnTo>
                <a:lnTo>
                  <a:pt x="755160" y="1435424"/>
                </a:lnTo>
                <a:lnTo>
                  <a:pt x="729746" y="1443837"/>
                </a:lnTo>
                <a:lnTo>
                  <a:pt x="703063" y="1452025"/>
                </a:lnTo>
                <a:lnTo>
                  <a:pt x="647875" y="1468081"/>
                </a:lnTo>
                <a:lnTo>
                  <a:pt x="622767" y="1463651"/>
                </a:lnTo>
                <a:lnTo>
                  <a:pt x="596416" y="1471899"/>
                </a:lnTo>
                <a:lnTo>
                  <a:pt x="571591" y="1480415"/>
                </a:lnTo>
                <a:lnTo>
                  <a:pt x="844907" y="1528634"/>
                </a:lnTo>
                <a:lnTo>
                  <a:pt x="862115" y="1518774"/>
                </a:lnTo>
                <a:lnTo>
                  <a:pt x="864689" y="1519228"/>
                </a:lnTo>
                <a:lnTo>
                  <a:pt x="882276" y="1509435"/>
                </a:lnTo>
                <a:lnTo>
                  <a:pt x="906817" y="1500868"/>
                </a:lnTo>
                <a:lnTo>
                  <a:pt x="932794" y="1492555"/>
                </a:lnTo>
                <a:lnTo>
                  <a:pt x="962022" y="1471919"/>
                </a:lnTo>
                <a:lnTo>
                  <a:pt x="990072" y="1463972"/>
                </a:lnTo>
                <a:lnTo>
                  <a:pt x="1005357" y="1453772"/>
                </a:lnTo>
                <a:lnTo>
                  <a:pt x="1025002" y="1444342"/>
                </a:lnTo>
                <a:lnTo>
                  <a:pt x="1051212" y="1423173"/>
                </a:lnTo>
                <a:lnTo>
                  <a:pt x="1081230" y="1402677"/>
                </a:lnTo>
                <a:lnTo>
                  <a:pt x="1093833" y="1404900"/>
                </a:lnTo>
                <a:lnTo>
                  <a:pt x="1110529" y="1382054"/>
                </a:lnTo>
                <a:close/>
              </a:path>
              <a:path w="1397634" h="1879600">
                <a:moveTo>
                  <a:pt x="276185" y="1402507"/>
                </a:moveTo>
                <a:lnTo>
                  <a:pt x="128620" y="1376473"/>
                </a:lnTo>
                <a:lnTo>
                  <a:pt x="124711" y="1388680"/>
                </a:lnTo>
                <a:lnTo>
                  <a:pt x="278229" y="1415764"/>
                </a:lnTo>
                <a:lnTo>
                  <a:pt x="276185" y="1402507"/>
                </a:lnTo>
                <a:close/>
              </a:path>
              <a:path w="1397634" h="1879600">
                <a:moveTo>
                  <a:pt x="282137" y="1403557"/>
                </a:moveTo>
                <a:lnTo>
                  <a:pt x="281287" y="1403407"/>
                </a:lnTo>
                <a:lnTo>
                  <a:pt x="279080" y="1415914"/>
                </a:lnTo>
                <a:lnTo>
                  <a:pt x="282137" y="1403557"/>
                </a:lnTo>
                <a:close/>
              </a:path>
              <a:path w="1397634" h="1879600">
                <a:moveTo>
                  <a:pt x="290300" y="1392101"/>
                </a:moveTo>
                <a:lnTo>
                  <a:pt x="146137" y="1366667"/>
                </a:lnTo>
                <a:lnTo>
                  <a:pt x="141378" y="1378724"/>
                </a:lnTo>
                <a:lnTo>
                  <a:pt x="286817" y="1404383"/>
                </a:lnTo>
                <a:lnTo>
                  <a:pt x="290300" y="1392101"/>
                </a:lnTo>
                <a:close/>
              </a:path>
              <a:path w="1397634" h="1879600">
                <a:moveTo>
                  <a:pt x="296252" y="1393151"/>
                </a:moveTo>
                <a:lnTo>
                  <a:pt x="290300" y="1392101"/>
                </a:lnTo>
                <a:lnTo>
                  <a:pt x="291440" y="1405198"/>
                </a:lnTo>
                <a:lnTo>
                  <a:pt x="296252" y="1393151"/>
                </a:lnTo>
                <a:close/>
              </a:path>
              <a:path w="1397634" h="1879600">
                <a:moveTo>
                  <a:pt x="301011" y="1381094"/>
                </a:moveTo>
                <a:lnTo>
                  <a:pt x="159822" y="1356186"/>
                </a:lnTo>
                <a:lnTo>
                  <a:pt x="155067" y="1368243"/>
                </a:lnTo>
                <a:lnTo>
                  <a:pt x="298379" y="1393526"/>
                </a:lnTo>
                <a:lnTo>
                  <a:pt x="301011" y="1381094"/>
                </a:lnTo>
                <a:close/>
              </a:path>
              <a:path w="1397634" h="1879600">
                <a:moveTo>
                  <a:pt x="308744" y="1369563"/>
                </a:moveTo>
                <a:lnTo>
                  <a:pt x="175638" y="1346080"/>
                </a:lnTo>
                <a:lnTo>
                  <a:pt x="170028" y="1357986"/>
                </a:lnTo>
                <a:lnTo>
                  <a:pt x="305261" y="1381844"/>
                </a:lnTo>
                <a:lnTo>
                  <a:pt x="308744" y="1369563"/>
                </a:lnTo>
                <a:close/>
              </a:path>
              <a:path w="1397634" h="1879600">
                <a:moveTo>
                  <a:pt x="315204" y="1357806"/>
                </a:moveTo>
                <a:lnTo>
                  <a:pt x="183712" y="1334608"/>
                </a:lnTo>
                <a:lnTo>
                  <a:pt x="181812" y="1347169"/>
                </a:lnTo>
                <a:lnTo>
                  <a:pt x="310445" y="1369863"/>
                </a:lnTo>
                <a:lnTo>
                  <a:pt x="315204" y="1357806"/>
                </a:lnTo>
                <a:close/>
              </a:path>
              <a:path w="1397634" h="1879600">
                <a:moveTo>
                  <a:pt x="314858" y="1344849"/>
                </a:moveTo>
                <a:lnTo>
                  <a:pt x="197060" y="1324067"/>
                </a:lnTo>
                <a:lnTo>
                  <a:pt x="192589" y="1336174"/>
                </a:lnTo>
                <a:lnTo>
                  <a:pt x="312198" y="1357276"/>
                </a:lnTo>
                <a:lnTo>
                  <a:pt x="314858" y="1344849"/>
                </a:lnTo>
                <a:close/>
              </a:path>
              <a:path w="1397634" h="1879600">
                <a:moveTo>
                  <a:pt x="314858" y="1344849"/>
                </a:moveTo>
                <a:lnTo>
                  <a:pt x="312198" y="1357276"/>
                </a:lnTo>
                <a:lnTo>
                  <a:pt x="312652" y="1357356"/>
                </a:lnTo>
                <a:lnTo>
                  <a:pt x="314858" y="1344849"/>
                </a:lnTo>
                <a:close/>
              </a:path>
              <a:path w="1397634" h="1879600">
                <a:moveTo>
                  <a:pt x="327617" y="1347100"/>
                </a:moveTo>
                <a:lnTo>
                  <a:pt x="314858" y="1344849"/>
                </a:lnTo>
                <a:lnTo>
                  <a:pt x="312652" y="1357356"/>
                </a:lnTo>
                <a:lnTo>
                  <a:pt x="322319" y="1359061"/>
                </a:lnTo>
                <a:lnTo>
                  <a:pt x="327617" y="1347100"/>
                </a:lnTo>
                <a:close/>
              </a:path>
              <a:path w="1397634" h="1879600">
                <a:moveTo>
                  <a:pt x="367912" y="1302624"/>
                </a:moveTo>
                <a:lnTo>
                  <a:pt x="239057" y="1279892"/>
                </a:lnTo>
                <a:lnTo>
                  <a:pt x="235574" y="1292173"/>
                </a:lnTo>
                <a:lnTo>
                  <a:pt x="223162" y="1302880"/>
                </a:lnTo>
                <a:lnTo>
                  <a:pt x="219337" y="1302205"/>
                </a:lnTo>
                <a:lnTo>
                  <a:pt x="199613" y="1324517"/>
                </a:lnTo>
                <a:lnTo>
                  <a:pt x="330595" y="1347625"/>
                </a:lnTo>
                <a:lnTo>
                  <a:pt x="334503" y="1335419"/>
                </a:lnTo>
                <a:lnTo>
                  <a:pt x="348614" y="1325012"/>
                </a:lnTo>
                <a:lnTo>
                  <a:pt x="356776" y="1313556"/>
                </a:lnTo>
                <a:lnTo>
                  <a:pt x="363579" y="1314756"/>
                </a:lnTo>
                <a:lnTo>
                  <a:pt x="367912" y="1302624"/>
                </a:lnTo>
                <a:close/>
              </a:path>
              <a:path w="1397634" h="1879600">
                <a:moveTo>
                  <a:pt x="838325" y="1411408"/>
                </a:moveTo>
                <a:lnTo>
                  <a:pt x="816338" y="1420425"/>
                </a:lnTo>
                <a:lnTo>
                  <a:pt x="832893" y="1423345"/>
                </a:lnTo>
                <a:lnTo>
                  <a:pt x="835439" y="1422159"/>
                </a:lnTo>
                <a:lnTo>
                  <a:pt x="838325" y="1411408"/>
                </a:lnTo>
                <a:close/>
              </a:path>
              <a:path w="1397634" h="1879600">
                <a:moveTo>
                  <a:pt x="835439" y="1422159"/>
                </a:moveTo>
                <a:lnTo>
                  <a:pt x="832893" y="1423345"/>
                </a:lnTo>
                <a:lnTo>
                  <a:pt x="835020" y="1423721"/>
                </a:lnTo>
                <a:lnTo>
                  <a:pt x="835439" y="1422159"/>
                </a:lnTo>
                <a:close/>
              </a:path>
              <a:path w="1397634" h="1879600">
                <a:moveTo>
                  <a:pt x="370465" y="1303075"/>
                </a:moveTo>
                <a:lnTo>
                  <a:pt x="368763" y="1302774"/>
                </a:lnTo>
                <a:lnTo>
                  <a:pt x="367833" y="1315506"/>
                </a:lnTo>
                <a:lnTo>
                  <a:pt x="370465" y="1303075"/>
                </a:lnTo>
                <a:close/>
              </a:path>
              <a:path w="1397634" h="1879600">
                <a:moveTo>
                  <a:pt x="368842" y="1289892"/>
                </a:moveTo>
                <a:lnTo>
                  <a:pt x="251895" y="1269260"/>
                </a:lnTo>
                <a:lnTo>
                  <a:pt x="244162" y="1280792"/>
                </a:lnTo>
                <a:lnTo>
                  <a:pt x="363233" y="1301799"/>
                </a:lnTo>
                <a:lnTo>
                  <a:pt x="368842" y="1289892"/>
                </a:lnTo>
                <a:close/>
              </a:path>
              <a:path w="1397634" h="1879600">
                <a:moveTo>
                  <a:pt x="378277" y="1278661"/>
                </a:moveTo>
                <a:lnTo>
                  <a:pt x="258781" y="1257579"/>
                </a:lnTo>
                <a:lnTo>
                  <a:pt x="254873" y="1269786"/>
                </a:lnTo>
                <a:lnTo>
                  <a:pt x="373096" y="1290643"/>
                </a:lnTo>
                <a:lnTo>
                  <a:pt x="378277" y="1278661"/>
                </a:lnTo>
                <a:close/>
              </a:path>
              <a:path w="1397634" h="1879600">
                <a:moveTo>
                  <a:pt x="384738" y="1266904"/>
                </a:moveTo>
                <a:lnTo>
                  <a:pt x="269067" y="1246497"/>
                </a:lnTo>
                <a:lnTo>
                  <a:pt x="260057" y="1257804"/>
                </a:lnTo>
                <a:lnTo>
                  <a:pt x="383807" y="1279636"/>
                </a:lnTo>
                <a:lnTo>
                  <a:pt x="384738" y="1266904"/>
                </a:lnTo>
                <a:close/>
              </a:path>
              <a:path w="1397634" h="1879600">
                <a:moveTo>
                  <a:pt x="392045" y="1255298"/>
                </a:moveTo>
                <a:lnTo>
                  <a:pt x="276803" y="1234966"/>
                </a:lnTo>
                <a:lnTo>
                  <a:pt x="272044" y="1247023"/>
                </a:lnTo>
                <a:lnTo>
                  <a:pt x="388141" y="1267505"/>
                </a:lnTo>
                <a:lnTo>
                  <a:pt x="392045" y="1255298"/>
                </a:lnTo>
                <a:close/>
              </a:path>
              <a:path w="1397634" h="1879600">
                <a:moveTo>
                  <a:pt x="352659" y="1222557"/>
                </a:moveTo>
                <a:lnTo>
                  <a:pt x="292270" y="1211903"/>
                </a:lnTo>
                <a:lnTo>
                  <a:pt x="287089" y="1223885"/>
                </a:lnTo>
                <a:lnTo>
                  <a:pt x="285387" y="1223585"/>
                </a:lnTo>
                <a:lnTo>
                  <a:pt x="281479" y="1235791"/>
                </a:lnTo>
                <a:lnTo>
                  <a:pt x="386281" y="1254280"/>
                </a:lnTo>
                <a:lnTo>
                  <a:pt x="365417" y="1237703"/>
                </a:lnTo>
                <a:lnTo>
                  <a:pt x="352659" y="1222557"/>
                </a:lnTo>
                <a:close/>
              </a:path>
              <a:path w="1397634" h="1879600">
                <a:moveTo>
                  <a:pt x="1212854" y="1296937"/>
                </a:moveTo>
                <a:lnTo>
                  <a:pt x="1069651" y="1271673"/>
                </a:lnTo>
                <a:lnTo>
                  <a:pt x="1058973" y="1282685"/>
                </a:lnTo>
                <a:lnTo>
                  <a:pt x="1049989" y="1281100"/>
                </a:lnTo>
                <a:lnTo>
                  <a:pt x="1034681" y="1291296"/>
                </a:lnTo>
                <a:lnTo>
                  <a:pt x="1025668" y="1302602"/>
                </a:lnTo>
                <a:lnTo>
                  <a:pt x="1022690" y="1302076"/>
                </a:lnTo>
                <a:lnTo>
                  <a:pt x="1015039" y="1313623"/>
                </a:lnTo>
                <a:lnTo>
                  <a:pt x="1009849" y="1312707"/>
                </a:lnTo>
                <a:lnTo>
                  <a:pt x="984591" y="1334043"/>
                </a:lnTo>
                <a:lnTo>
                  <a:pt x="972155" y="1344745"/>
                </a:lnTo>
                <a:lnTo>
                  <a:pt x="958646" y="1355258"/>
                </a:lnTo>
                <a:lnTo>
                  <a:pt x="1122494" y="1384164"/>
                </a:lnTo>
                <a:lnTo>
                  <a:pt x="1138552" y="1361205"/>
                </a:lnTo>
                <a:lnTo>
                  <a:pt x="1152051" y="1350691"/>
                </a:lnTo>
                <a:lnTo>
                  <a:pt x="1165161" y="1340107"/>
                </a:lnTo>
                <a:lnTo>
                  <a:pt x="1177800" y="1329441"/>
                </a:lnTo>
                <a:lnTo>
                  <a:pt x="1189883" y="1318677"/>
                </a:lnTo>
                <a:lnTo>
                  <a:pt x="1201668" y="1307860"/>
                </a:lnTo>
                <a:lnTo>
                  <a:pt x="1212854" y="1296937"/>
                </a:lnTo>
                <a:close/>
              </a:path>
              <a:path w="1397634" h="1879600">
                <a:moveTo>
                  <a:pt x="314989" y="1192503"/>
                </a:moveTo>
                <a:lnTo>
                  <a:pt x="313190" y="1202697"/>
                </a:lnTo>
                <a:lnTo>
                  <a:pt x="295752" y="1199621"/>
                </a:lnTo>
                <a:lnTo>
                  <a:pt x="299076" y="1213103"/>
                </a:lnTo>
                <a:lnTo>
                  <a:pt x="337623" y="1219904"/>
                </a:lnTo>
                <a:lnTo>
                  <a:pt x="322570" y="1204352"/>
                </a:lnTo>
                <a:lnTo>
                  <a:pt x="314989" y="1192503"/>
                </a:lnTo>
                <a:close/>
              </a:path>
              <a:path w="1397634" h="1879600">
                <a:moveTo>
                  <a:pt x="306041" y="1188540"/>
                </a:moveTo>
                <a:lnTo>
                  <a:pt x="303914" y="1188165"/>
                </a:lnTo>
                <a:lnTo>
                  <a:pt x="301708" y="1200672"/>
                </a:lnTo>
                <a:lnTo>
                  <a:pt x="304682" y="1201196"/>
                </a:lnTo>
                <a:lnTo>
                  <a:pt x="306041" y="1188540"/>
                </a:lnTo>
                <a:close/>
              </a:path>
              <a:path w="1397634" h="1879600">
                <a:moveTo>
                  <a:pt x="309441" y="1189140"/>
                </a:moveTo>
                <a:lnTo>
                  <a:pt x="309016" y="1189065"/>
                </a:lnTo>
                <a:lnTo>
                  <a:pt x="304682" y="1201196"/>
                </a:lnTo>
                <a:lnTo>
                  <a:pt x="309787" y="1202097"/>
                </a:lnTo>
                <a:lnTo>
                  <a:pt x="309441" y="1189140"/>
                </a:lnTo>
                <a:close/>
              </a:path>
              <a:path w="1397634" h="1879600">
                <a:moveTo>
                  <a:pt x="313270" y="1189815"/>
                </a:moveTo>
                <a:lnTo>
                  <a:pt x="309787" y="1202097"/>
                </a:lnTo>
                <a:lnTo>
                  <a:pt x="313190" y="1202697"/>
                </a:lnTo>
                <a:lnTo>
                  <a:pt x="313270" y="1189815"/>
                </a:lnTo>
                <a:close/>
              </a:path>
              <a:path w="1397634" h="1879600">
                <a:moveTo>
                  <a:pt x="315397" y="1190191"/>
                </a:moveTo>
                <a:lnTo>
                  <a:pt x="313270" y="1189815"/>
                </a:lnTo>
                <a:lnTo>
                  <a:pt x="314989" y="1192503"/>
                </a:lnTo>
                <a:lnTo>
                  <a:pt x="315397" y="1190191"/>
                </a:lnTo>
                <a:close/>
              </a:path>
              <a:path w="1397634" h="1879600">
                <a:moveTo>
                  <a:pt x="1061605" y="1270253"/>
                </a:moveTo>
                <a:lnTo>
                  <a:pt x="1049224" y="1280965"/>
                </a:lnTo>
                <a:lnTo>
                  <a:pt x="1053264" y="1281678"/>
                </a:lnTo>
                <a:lnTo>
                  <a:pt x="1061605" y="1270253"/>
                </a:lnTo>
                <a:close/>
              </a:path>
              <a:path w="1397634" h="1879600">
                <a:moveTo>
                  <a:pt x="1250410" y="1251978"/>
                </a:moveTo>
                <a:lnTo>
                  <a:pt x="1114248" y="1227956"/>
                </a:lnTo>
                <a:lnTo>
                  <a:pt x="1112094" y="1231875"/>
                </a:lnTo>
                <a:lnTo>
                  <a:pt x="1109489" y="1240013"/>
                </a:lnTo>
                <a:lnTo>
                  <a:pt x="1098349" y="1250944"/>
                </a:lnTo>
                <a:lnTo>
                  <a:pt x="1083805" y="1261274"/>
                </a:lnTo>
                <a:lnTo>
                  <a:pt x="1073942" y="1272430"/>
                </a:lnTo>
                <a:lnTo>
                  <a:pt x="1218469" y="1297928"/>
                </a:lnTo>
                <a:lnTo>
                  <a:pt x="1223482" y="1285916"/>
                </a:lnTo>
                <a:lnTo>
                  <a:pt x="1233592" y="1274803"/>
                </a:lnTo>
                <a:lnTo>
                  <a:pt x="1243143" y="1263592"/>
                </a:lnTo>
                <a:lnTo>
                  <a:pt x="1250410" y="1251978"/>
                </a:lnTo>
                <a:close/>
              </a:path>
              <a:path w="1397634" h="1879600">
                <a:moveTo>
                  <a:pt x="1113397" y="1227806"/>
                </a:moveTo>
                <a:lnTo>
                  <a:pt x="1107787" y="1239713"/>
                </a:lnTo>
                <a:lnTo>
                  <a:pt x="1112094" y="1231875"/>
                </a:lnTo>
                <a:lnTo>
                  <a:pt x="1113397" y="1227806"/>
                </a:lnTo>
                <a:close/>
              </a:path>
              <a:path w="1397634" h="1879600">
                <a:moveTo>
                  <a:pt x="1280358" y="1218573"/>
                </a:moveTo>
                <a:lnTo>
                  <a:pt x="1147242" y="1195089"/>
                </a:lnTo>
                <a:lnTo>
                  <a:pt x="1140868" y="1206860"/>
                </a:lnTo>
                <a:lnTo>
                  <a:pt x="1133417" y="1218442"/>
                </a:lnTo>
                <a:lnTo>
                  <a:pt x="1130492" y="1217926"/>
                </a:lnTo>
                <a:lnTo>
                  <a:pt x="1124032" y="1229682"/>
                </a:lnTo>
                <a:lnTo>
                  <a:pt x="1252096" y="1252276"/>
                </a:lnTo>
                <a:lnTo>
                  <a:pt x="1260491" y="1240861"/>
                </a:lnTo>
                <a:lnTo>
                  <a:pt x="1268367" y="1229354"/>
                </a:lnTo>
                <a:lnTo>
                  <a:pt x="1275599" y="1230630"/>
                </a:lnTo>
                <a:lnTo>
                  <a:pt x="1280358" y="1218573"/>
                </a:lnTo>
                <a:close/>
              </a:path>
              <a:path w="1397634" h="1879600">
                <a:moveTo>
                  <a:pt x="1286393" y="1206742"/>
                </a:moveTo>
                <a:lnTo>
                  <a:pt x="1157106" y="1183933"/>
                </a:lnTo>
                <a:lnTo>
                  <a:pt x="1152347" y="1195989"/>
                </a:lnTo>
                <a:lnTo>
                  <a:pt x="1283336" y="1219099"/>
                </a:lnTo>
                <a:lnTo>
                  <a:pt x="1286393" y="1206742"/>
                </a:lnTo>
                <a:close/>
              </a:path>
              <a:path w="1397634" h="1879600">
                <a:moveTo>
                  <a:pt x="1168671" y="1173077"/>
                </a:moveTo>
                <a:lnTo>
                  <a:pt x="1167820" y="1172927"/>
                </a:lnTo>
                <a:lnTo>
                  <a:pt x="1160934" y="1184608"/>
                </a:lnTo>
                <a:lnTo>
                  <a:pt x="1162636" y="1184908"/>
                </a:lnTo>
                <a:lnTo>
                  <a:pt x="1168671" y="1173077"/>
                </a:lnTo>
                <a:close/>
              </a:path>
              <a:path w="1397634" h="1879600">
                <a:moveTo>
                  <a:pt x="1295796" y="1195505"/>
                </a:moveTo>
                <a:lnTo>
                  <a:pt x="1168671" y="1173077"/>
                </a:lnTo>
                <a:lnTo>
                  <a:pt x="1163487" y="1185059"/>
                </a:lnTo>
                <a:lnTo>
                  <a:pt x="1289761" y="1207336"/>
                </a:lnTo>
                <a:lnTo>
                  <a:pt x="1295796" y="1195505"/>
                </a:lnTo>
                <a:close/>
              </a:path>
              <a:path w="1397634" h="1879600">
                <a:moveTo>
                  <a:pt x="1308717" y="1171992"/>
                </a:moveTo>
                <a:lnTo>
                  <a:pt x="1182018" y="1149639"/>
                </a:lnTo>
                <a:lnTo>
                  <a:pt x="1178109" y="1161846"/>
                </a:lnTo>
                <a:lnTo>
                  <a:pt x="1170798" y="1173452"/>
                </a:lnTo>
                <a:lnTo>
                  <a:pt x="1299625" y="1196180"/>
                </a:lnTo>
                <a:lnTo>
                  <a:pt x="1303958" y="1184049"/>
                </a:lnTo>
                <a:lnTo>
                  <a:pt x="1304809" y="1184199"/>
                </a:lnTo>
                <a:lnTo>
                  <a:pt x="1308717" y="1171992"/>
                </a:lnTo>
                <a:close/>
              </a:path>
              <a:path w="1397634" h="1879600">
                <a:moveTo>
                  <a:pt x="1326397" y="1136423"/>
                </a:moveTo>
                <a:lnTo>
                  <a:pt x="1205618" y="1115115"/>
                </a:lnTo>
                <a:lnTo>
                  <a:pt x="1198306" y="1126721"/>
                </a:lnTo>
                <a:lnTo>
                  <a:pt x="1192271" y="1138552"/>
                </a:lnTo>
                <a:lnTo>
                  <a:pt x="1184995" y="1150165"/>
                </a:lnTo>
                <a:lnTo>
                  <a:pt x="1312546" y="1172667"/>
                </a:lnTo>
                <a:lnTo>
                  <a:pt x="1315603" y="1160311"/>
                </a:lnTo>
                <a:lnTo>
                  <a:pt x="1319006" y="1160911"/>
                </a:lnTo>
                <a:lnTo>
                  <a:pt x="1322064" y="1148554"/>
                </a:lnTo>
                <a:lnTo>
                  <a:pt x="1322914" y="1148704"/>
                </a:lnTo>
                <a:lnTo>
                  <a:pt x="1326397" y="1136423"/>
                </a:lnTo>
                <a:close/>
              </a:path>
              <a:path w="1397634" h="1879600">
                <a:moveTo>
                  <a:pt x="1331581" y="1124441"/>
                </a:moveTo>
                <a:lnTo>
                  <a:pt x="1211653" y="1103283"/>
                </a:lnTo>
                <a:lnTo>
                  <a:pt x="1206468" y="1115265"/>
                </a:lnTo>
                <a:lnTo>
                  <a:pt x="1328950" y="1136873"/>
                </a:lnTo>
                <a:lnTo>
                  <a:pt x="1331581" y="1124441"/>
                </a:lnTo>
                <a:close/>
              </a:path>
              <a:path w="1397634" h="1879600">
                <a:moveTo>
                  <a:pt x="1338042" y="1112685"/>
                </a:moveTo>
                <a:lnTo>
                  <a:pt x="1218539" y="1091602"/>
                </a:lnTo>
                <a:lnTo>
                  <a:pt x="1215056" y="1103884"/>
                </a:lnTo>
                <a:lnTo>
                  <a:pt x="1334559" y="1124967"/>
                </a:lnTo>
                <a:lnTo>
                  <a:pt x="1338042" y="1112685"/>
                </a:lnTo>
                <a:close/>
              </a:path>
              <a:path w="1397634" h="1879600">
                <a:moveTo>
                  <a:pt x="1351893" y="1076440"/>
                </a:moveTo>
                <a:lnTo>
                  <a:pt x="1234517" y="1055732"/>
                </a:lnTo>
                <a:lnTo>
                  <a:pt x="1230609" y="1067939"/>
                </a:lnTo>
                <a:lnTo>
                  <a:pt x="1229758" y="1067789"/>
                </a:lnTo>
                <a:lnTo>
                  <a:pt x="1226275" y="1080071"/>
                </a:lnTo>
                <a:lnTo>
                  <a:pt x="1222021" y="1079320"/>
                </a:lnTo>
                <a:lnTo>
                  <a:pt x="1219389" y="1091752"/>
                </a:lnTo>
                <a:lnTo>
                  <a:pt x="1338893" y="1112835"/>
                </a:lnTo>
                <a:lnTo>
                  <a:pt x="1342375" y="1100553"/>
                </a:lnTo>
                <a:lnTo>
                  <a:pt x="1351893" y="1076440"/>
                </a:lnTo>
                <a:close/>
              </a:path>
              <a:path w="1397634" h="1879600">
                <a:moveTo>
                  <a:pt x="1356227" y="1064309"/>
                </a:moveTo>
                <a:lnTo>
                  <a:pt x="1240552" y="1043901"/>
                </a:lnTo>
                <a:lnTo>
                  <a:pt x="1237920" y="1056333"/>
                </a:lnTo>
                <a:lnTo>
                  <a:pt x="1352744" y="1076590"/>
                </a:lnTo>
                <a:lnTo>
                  <a:pt x="1356227" y="1064309"/>
                </a:lnTo>
                <a:close/>
              </a:path>
              <a:path w="1397634" h="1879600">
                <a:moveTo>
                  <a:pt x="1359709" y="1052027"/>
                </a:moveTo>
                <a:lnTo>
                  <a:pt x="1246162" y="1031995"/>
                </a:lnTo>
                <a:lnTo>
                  <a:pt x="1242679" y="1044276"/>
                </a:lnTo>
                <a:lnTo>
                  <a:pt x="1357077" y="1064459"/>
                </a:lnTo>
                <a:lnTo>
                  <a:pt x="1359709" y="1052027"/>
                </a:lnTo>
                <a:close/>
              </a:path>
              <a:path w="1397634" h="1879600">
                <a:moveTo>
                  <a:pt x="1397204" y="762031"/>
                </a:moveTo>
                <a:lnTo>
                  <a:pt x="1278192" y="741035"/>
                </a:lnTo>
                <a:lnTo>
                  <a:pt x="1278538" y="753992"/>
                </a:lnTo>
                <a:lnTo>
                  <a:pt x="1278034" y="766799"/>
                </a:lnTo>
                <a:lnTo>
                  <a:pt x="1279011" y="792764"/>
                </a:lnTo>
                <a:lnTo>
                  <a:pt x="1278514" y="818468"/>
                </a:lnTo>
                <a:lnTo>
                  <a:pt x="1277617" y="844102"/>
                </a:lnTo>
                <a:lnTo>
                  <a:pt x="1274859" y="882304"/>
                </a:lnTo>
                <a:lnTo>
                  <a:pt x="1270119" y="920156"/>
                </a:lnTo>
                <a:lnTo>
                  <a:pt x="1268067" y="932690"/>
                </a:lnTo>
                <a:lnTo>
                  <a:pt x="1268493" y="932765"/>
                </a:lnTo>
                <a:lnTo>
                  <a:pt x="1264080" y="957779"/>
                </a:lnTo>
                <a:lnTo>
                  <a:pt x="1261023" y="970136"/>
                </a:lnTo>
                <a:lnTo>
                  <a:pt x="1257520" y="982414"/>
                </a:lnTo>
                <a:lnTo>
                  <a:pt x="1251372" y="1007122"/>
                </a:lnTo>
                <a:lnTo>
                  <a:pt x="1247351" y="1019308"/>
                </a:lnTo>
                <a:lnTo>
                  <a:pt x="1243609" y="1031544"/>
                </a:lnTo>
                <a:lnTo>
                  <a:pt x="1245311" y="1031844"/>
                </a:lnTo>
                <a:lnTo>
                  <a:pt x="1248794" y="1019563"/>
                </a:lnTo>
                <a:lnTo>
                  <a:pt x="1250070" y="1019788"/>
                </a:lnTo>
                <a:lnTo>
                  <a:pt x="1253127" y="1007431"/>
                </a:lnTo>
                <a:lnTo>
                  <a:pt x="1367813" y="1027664"/>
                </a:lnTo>
                <a:lnTo>
                  <a:pt x="1374238" y="1003006"/>
                </a:lnTo>
                <a:lnTo>
                  <a:pt x="1379632" y="978165"/>
                </a:lnTo>
                <a:lnTo>
                  <a:pt x="1386201" y="940635"/>
                </a:lnTo>
                <a:lnTo>
                  <a:pt x="1391292" y="902845"/>
                </a:lnTo>
                <a:lnTo>
                  <a:pt x="1393019" y="877358"/>
                </a:lnTo>
                <a:lnTo>
                  <a:pt x="1396156" y="839223"/>
                </a:lnTo>
                <a:lnTo>
                  <a:pt x="1396447" y="813482"/>
                </a:lnTo>
                <a:lnTo>
                  <a:pt x="1396261" y="787657"/>
                </a:lnTo>
                <a:lnTo>
                  <a:pt x="1397204" y="762031"/>
                </a:lnTo>
                <a:close/>
              </a:path>
              <a:path w="1397634" h="1879600">
                <a:moveTo>
                  <a:pt x="1366675" y="1027463"/>
                </a:moveTo>
                <a:lnTo>
                  <a:pt x="1256530" y="1008032"/>
                </a:lnTo>
                <a:lnTo>
                  <a:pt x="1254324" y="1020538"/>
                </a:lnTo>
                <a:lnTo>
                  <a:pt x="1252197" y="1020163"/>
                </a:lnTo>
                <a:lnTo>
                  <a:pt x="1249565" y="1032595"/>
                </a:lnTo>
                <a:lnTo>
                  <a:pt x="1360560" y="1052177"/>
                </a:lnTo>
                <a:lnTo>
                  <a:pt x="1366675" y="1027463"/>
                </a:lnTo>
                <a:close/>
              </a:path>
              <a:path w="1397634" h="1879600">
                <a:moveTo>
                  <a:pt x="1394853" y="697135"/>
                </a:moveTo>
                <a:lnTo>
                  <a:pt x="1277313" y="676399"/>
                </a:lnTo>
                <a:lnTo>
                  <a:pt x="1279282" y="702538"/>
                </a:lnTo>
                <a:lnTo>
                  <a:pt x="1277155" y="702163"/>
                </a:lnTo>
                <a:lnTo>
                  <a:pt x="1277501" y="715120"/>
                </a:lnTo>
                <a:lnTo>
                  <a:pt x="1276570" y="727852"/>
                </a:lnTo>
                <a:lnTo>
                  <a:pt x="1276916" y="740809"/>
                </a:lnTo>
                <a:lnTo>
                  <a:pt x="1395994" y="761817"/>
                </a:lnTo>
                <a:lnTo>
                  <a:pt x="1396499" y="749010"/>
                </a:lnTo>
                <a:lnTo>
                  <a:pt x="1396153" y="736053"/>
                </a:lnTo>
                <a:lnTo>
                  <a:pt x="1393759" y="709839"/>
                </a:lnTo>
                <a:lnTo>
                  <a:pt x="1394853" y="697135"/>
                </a:lnTo>
                <a:close/>
              </a:path>
              <a:path w="1397634" h="1879600">
                <a:moveTo>
                  <a:pt x="1390595" y="670592"/>
                </a:moveTo>
                <a:lnTo>
                  <a:pt x="1271978" y="649665"/>
                </a:lnTo>
                <a:lnTo>
                  <a:pt x="1273174" y="662772"/>
                </a:lnTo>
                <a:lnTo>
                  <a:pt x="1275691" y="663217"/>
                </a:lnTo>
                <a:lnTo>
                  <a:pt x="1273485" y="675723"/>
                </a:lnTo>
                <a:lnTo>
                  <a:pt x="1274256" y="688756"/>
                </a:lnTo>
                <a:lnTo>
                  <a:pt x="1274682" y="688831"/>
                </a:lnTo>
                <a:lnTo>
                  <a:pt x="1277313" y="676399"/>
                </a:lnTo>
                <a:lnTo>
                  <a:pt x="1391552" y="696553"/>
                </a:lnTo>
                <a:lnTo>
                  <a:pt x="1391652" y="683674"/>
                </a:lnTo>
                <a:lnTo>
                  <a:pt x="1390595" y="670592"/>
                </a:lnTo>
                <a:close/>
              </a:path>
              <a:path w="1397634" h="1879600">
                <a:moveTo>
                  <a:pt x="1388547" y="657334"/>
                </a:moveTo>
                <a:lnTo>
                  <a:pt x="1269505" y="636333"/>
                </a:lnTo>
                <a:lnTo>
                  <a:pt x="1268149" y="648990"/>
                </a:lnTo>
                <a:lnTo>
                  <a:pt x="1386766" y="669916"/>
                </a:lnTo>
                <a:lnTo>
                  <a:pt x="1388547" y="657334"/>
                </a:lnTo>
                <a:close/>
              </a:path>
              <a:path w="1397634" h="1879600">
                <a:moveTo>
                  <a:pt x="1378770" y="591129"/>
                </a:moveTo>
                <a:lnTo>
                  <a:pt x="1257565" y="569746"/>
                </a:lnTo>
                <a:lnTo>
                  <a:pt x="1259726" y="583023"/>
                </a:lnTo>
                <a:lnTo>
                  <a:pt x="1261660" y="596260"/>
                </a:lnTo>
                <a:lnTo>
                  <a:pt x="1264213" y="596711"/>
                </a:lnTo>
                <a:lnTo>
                  <a:pt x="1263708" y="609518"/>
                </a:lnTo>
                <a:lnTo>
                  <a:pt x="1266686" y="610043"/>
                </a:lnTo>
                <a:lnTo>
                  <a:pt x="1267882" y="623150"/>
                </a:lnTo>
                <a:lnTo>
                  <a:pt x="1269159" y="623376"/>
                </a:lnTo>
                <a:lnTo>
                  <a:pt x="1267377" y="635958"/>
                </a:lnTo>
                <a:lnTo>
                  <a:pt x="1387696" y="657184"/>
                </a:lnTo>
                <a:lnTo>
                  <a:pt x="1383628" y="643571"/>
                </a:lnTo>
                <a:lnTo>
                  <a:pt x="1383765" y="617802"/>
                </a:lnTo>
                <a:lnTo>
                  <a:pt x="1381448" y="604498"/>
                </a:lnTo>
                <a:lnTo>
                  <a:pt x="1378690" y="604011"/>
                </a:lnTo>
                <a:lnTo>
                  <a:pt x="1378770" y="591129"/>
                </a:lnTo>
                <a:close/>
              </a:path>
              <a:path w="1397634" h="1879600">
                <a:moveTo>
                  <a:pt x="1378770" y="591129"/>
                </a:moveTo>
                <a:lnTo>
                  <a:pt x="1378690" y="604011"/>
                </a:lnTo>
                <a:lnTo>
                  <a:pt x="1379128" y="592915"/>
                </a:lnTo>
                <a:lnTo>
                  <a:pt x="1378770" y="591129"/>
                </a:lnTo>
                <a:close/>
              </a:path>
              <a:path w="1397634" h="1879600">
                <a:moveTo>
                  <a:pt x="1379128" y="592915"/>
                </a:moveTo>
                <a:lnTo>
                  <a:pt x="1378690" y="604011"/>
                </a:lnTo>
                <a:lnTo>
                  <a:pt x="1381448" y="604498"/>
                </a:lnTo>
                <a:lnTo>
                  <a:pt x="1379128" y="592915"/>
                </a:lnTo>
                <a:close/>
              </a:path>
              <a:path w="1397634" h="1879600">
                <a:moveTo>
                  <a:pt x="1379195" y="591204"/>
                </a:moveTo>
                <a:lnTo>
                  <a:pt x="1378770" y="591129"/>
                </a:lnTo>
                <a:lnTo>
                  <a:pt x="1379128" y="592915"/>
                </a:lnTo>
                <a:lnTo>
                  <a:pt x="1379195" y="591204"/>
                </a:lnTo>
                <a:close/>
              </a:path>
              <a:path w="1397634" h="1879600">
                <a:moveTo>
                  <a:pt x="1326014" y="375484"/>
                </a:moveTo>
                <a:lnTo>
                  <a:pt x="1189530" y="351405"/>
                </a:lnTo>
                <a:lnTo>
                  <a:pt x="1191578" y="364662"/>
                </a:lnTo>
                <a:lnTo>
                  <a:pt x="1194981" y="365263"/>
                </a:lnTo>
                <a:lnTo>
                  <a:pt x="1196603" y="378445"/>
                </a:lnTo>
                <a:lnTo>
                  <a:pt x="1200007" y="379045"/>
                </a:lnTo>
                <a:lnTo>
                  <a:pt x="1201629" y="392228"/>
                </a:lnTo>
                <a:lnTo>
                  <a:pt x="1207159" y="393203"/>
                </a:lnTo>
                <a:lnTo>
                  <a:pt x="1208356" y="406311"/>
                </a:lnTo>
                <a:lnTo>
                  <a:pt x="1212610" y="407061"/>
                </a:lnTo>
                <a:lnTo>
                  <a:pt x="1210793" y="419637"/>
                </a:lnTo>
                <a:lnTo>
                  <a:pt x="1214197" y="420237"/>
                </a:lnTo>
                <a:lnTo>
                  <a:pt x="1214117" y="433119"/>
                </a:lnTo>
                <a:lnTo>
                  <a:pt x="1220073" y="434170"/>
                </a:lnTo>
                <a:lnTo>
                  <a:pt x="1223324" y="447640"/>
                </a:lnTo>
                <a:lnTo>
                  <a:pt x="1227093" y="461201"/>
                </a:lnTo>
                <a:lnTo>
                  <a:pt x="1231101" y="474804"/>
                </a:lnTo>
                <a:lnTo>
                  <a:pt x="1238819" y="501958"/>
                </a:lnTo>
                <a:lnTo>
                  <a:pt x="1240946" y="502333"/>
                </a:lnTo>
                <a:lnTo>
                  <a:pt x="1240441" y="515140"/>
                </a:lnTo>
                <a:lnTo>
                  <a:pt x="1245971" y="516116"/>
                </a:lnTo>
                <a:lnTo>
                  <a:pt x="1247594" y="529298"/>
                </a:lnTo>
                <a:lnTo>
                  <a:pt x="1247940" y="542255"/>
                </a:lnTo>
                <a:lnTo>
                  <a:pt x="1250838" y="555663"/>
                </a:lnTo>
                <a:lnTo>
                  <a:pt x="1254241" y="556263"/>
                </a:lnTo>
                <a:lnTo>
                  <a:pt x="1252886" y="568920"/>
                </a:lnTo>
                <a:lnTo>
                  <a:pt x="1377068" y="590829"/>
                </a:lnTo>
                <a:lnTo>
                  <a:pt x="1374170" y="577421"/>
                </a:lnTo>
                <a:lnTo>
                  <a:pt x="1372973" y="564314"/>
                </a:lnTo>
                <a:lnTo>
                  <a:pt x="1371271" y="564014"/>
                </a:lnTo>
                <a:lnTo>
                  <a:pt x="1371351" y="551132"/>
                </a:lnTo>
                <a:lnTo>
                  <a:pt x="1369224" y="550756"/>
                </a:lnTo>
                <a:lnTo>
                  <a:pt x="1366544" y="524491"/>
                </a:lnTo>
                <a:lnTo>
                  <a:pt x="1360901" y="510600"/>
                </a:lnTo>
                <a:lnTo>
                  <a:pt x="1356746" y="484074"/>
                </a:lnTo>
                <a:lnTo>
                  <a:pt x="1351913" y="457430"/>
                </a:lnTo>
                <a:lnTo>
                  <a:pt x="1344415" y="443211"/>
                </a:lnTo>
                <a:lnTo>
                  <a:pt x="1338964" y="416457"/>
                </a:lnTo>
                <a:lnTo>
                  <a:pt x="1331306" y="402210"/>
                </a:lnTo>
                <a:lnTo>
                  <a:pt x="1326014" y="375484"/>
                </a:lnTo>
                <a:close/>
              </a:path>
              <a:path w="1397634" h="1879600">
                <a:moveTo>
                  <a:pt x="1320599" y="361632"/>
                </a:moveTo>
                <a:lnTo>
                  <a:pt x="1177273" y="336346"/>
                </a:lnTo>
                <a:lnTo>
                  <a:pt x="1181448" y="349979"/>
                </a:lnTo>
                <a:lnTo>
                  <a:pt x="1319669" y="374364"/>
                </a:lnTo>
                <a:lnTo>
                  <a:pt x="1320599" y="361632"/>
                </a:lnTo>
                <a:close/>
              </a:path>
              <a:path w="1397634" h="1879600">
                <a:moveTo>
                  <a:pt x="1287043" y="278335"/>
                </a:moveTo>
                <a:lnTo>
                  <a:pt x="1136237" y="251730"/>
                </a:lnTo>
                <a:lnTo>
                  <a:pt x="1139782" y="265251"/>
                </a:lnTo>
                <a:lnTo>
                  <a:pt x="1143133" y="278739"/>
                </a:lnTo>
                <a:lnTo>
                  <a:pt x="1152260" y="293245"/>
                </a:lnTo>
                <a:lnTo>
                  <a:pt x="1161107" y="307702"/>
                </a:lnTo>
                <a:lnTo>
                  <a:pt x="1169715" y="322117"/>
                </a:lnTo>
                <a:lnTo>
                  <a:pt x="1178124" y="336496"/>
                </a:lnTo>
                <a:lnTo>
                  <a:pt x="1315920" y="360807"/>
                </a:lnTo>
                <a:lnTo>
                  <a:pt x="1307916" y="346499"/>
                </a:lnTo>
                <a:lnTo>
                  <a:pt x="1308421" y="333691"/>
                </a:lnTo>
                <a:lnTo>
                  <a:pt x="1302891" y="332716"/>
                </a:lnTo>
                <a:lnTo>
                  <a:pt x="1300611" y="319417"/>
                </a:lnTo>
                <a:lnTo>
                  <a:pt x="1295685" y="318548"/>
                </a:lnTo>
                <a:lnTo>
                  <a:pt x="1294482" y="305440"/>
                </a:lnTo>
                <a:lnTo>
                  <a:pt x="1290288" y="304700"/>
                </a:lnTo>
                <a:lnTo>
                  <a:pt x="1289516" y="291668"/>
                </a:lnTo>
                <a:lnTo>
                  <a:pt x="1285262" y="290917"/>
                </a:lnTo>
                <a:lnTo>
                  <a:pt x="1287043" y="278335"/>
                </a:lnTo>
                <a:close/>
              </a:path>
              <a:path w="1397634" h="1879600">
                <a:moveTo>
                  <a:pt x="1208164" y="161250"/>
                </a:moveTo>
                <a:lnTo>
                  <a:pt x="1029938" y="129807"/>
                </a:lnTo>
                <a:lnTo>
                  <a:pt x="1064679" y="161729"/>
                </a:lnTo>
                <a:lnTo>
                  <a:pt x="1075148" y="176472"/>
                </a:lnTo>
                <a:lnTo>
                  <a:pt x="1085418" y="191180"/>
                </a:lnTo>
                <a:lnTo>
                  <a:pt x="1095448" y="205846"/>
                </a:lnTo>
                <a:lnTo>
                  <a:pt x="1105200" y="220462"/>
                </a:lnTo>
                <a:lnTo>
                  <a:pt x="1120860" y="236121"/>
                </a:lnTo>
                <a:lnTo>
                  <a:pt x="1124610" y="249679"/>
                </a:lnTo>
                <a:lnTo>
                  <a:pt x="1277259" y="276609"/>
                </a:lnTo>
                <a:lnTo>
                  <a:pt x="1270532" y="262526"/>
                </a:lnTo>
                <a:lnTo>
                  <a:pt x="1263725" y="261326"/>
                </a:lnTo>
                <a:lnTo>
                  <a:pt x="1264230" y="248519"/>
                </a:lnTo>
                <a:lnTo>
                  <a:pt x="1259125" y="247618"/>
                </a:lnTo>
                <a:lnTo>
                  <a:pt x="1254525" y="233910"/>
                </a:lnTo>
                <a:lnTo>
                  <a:pt x="1241878" y="218783"/>
                </a:lnTo>
                <a:lnTo>
                  <a:pt x="1236348" y="217807"/>
                </a:lnTo>
                <a:lnTo>
                  <a:pt x="1235577" y="204775"/>
                </a:lnTo>
                <a:lnTo>
                  <a:pt x="1230046" y="203799"/>
                </a:lnTo>
                <a:lnTo>
                  <a:pt x="1223319" y="189716"/>
                </a:lnTo>
                <a:lnTo>
                  <a:pt x="1213614" y="175108"/>
                </a:lnTo>
                <a:lnTo>
                  <a:pt x="1207233" y="173982"/>
                </a:lnTo>
                <a:lnTo>
                  <a:pt x="1208164" y="161250"/>
                </a:lnTo>
                <a:close/>
              </a:path>
              <a:path w="1397634" h="1879600">
                <a:moveTo>
                  <a:pt x="962005" y="104926"/>
                </a:moveTo>
                <a:lnTo>
                  <a:pt x="958601" y="104326"/>
                </a:lnTo>
                <a:lnTo>
                  <a:pt x="958096" y="117133"/>
                </a:lnTo>
                <a:lnTo>
                  <a:pt x="962005" y="104926"/>
                </a:lnTo>
                <a:close/>
              </a:path>
              <a:path w="1397634" h="1879600">
                <a:moveTo>
                  <a:pt x="989656" y="109805"/>
                </a:moveTo>
                <a:lnTo>
                  <a:pt x="985827" y="109129"/>
                </a:lnTo>
                <a:lnTo>
                  <a:pt x="984472" y="121786"/>
                </a:lnTo>
                <a:lnTo>
                  <a:pt x="985322" y="121936"/>
                </a:lnTo>
                <a:lnTo>
                  <a:pt x="989656" y="109805"/>
                </a:lnTo>
                <a:close/>
              </a:path>
              <a:path w="1397634" h="1879600">
                <a:moveTo>
                  <a:pt x="1194630" y="145967"/>
                </a:moveTo>
                <a:lnTo>
                  <a:pt x="1005821" y="112657"/>
                </a:lnTo>
                <a:lnTo>
                  <a:pt x="1006593" y="125689"/>
                </a:lnTo>
                <a:lnTo>
                  <a:pt x="1194125" y="158774"/>
                </a:lnTo>
                <a:lnTo>
                  <a:pt x="1194630" y="145967"/>
                </a:lnTo>
                <a:close/>
              </a:path>
              <a:path w="1397634" h="1879600">
                <a:moveTo>
                  <a:pt x="1182373" y="130908"/>
                </a:moveTo>
                <a:lnTo>
                  <a:pt x="957830" y="91294"/>
                </a:lnTo>
                <a:lnTo>
                  <a:pt x="958176" y="104251"/>
                </a:lnTo>
                <a:lnTo>
                  <a:pt x="1183570" y="144015"/>
                </a:lnTo>
                <a:lnTo>
                  <a:pt x="1182373" y="130908"/>
                </a:lnTo>
                <a:close/>
              </a:path>
              <a:path w="1397634" h="1879600">
                <a:moveTo>
                  <a:pt x="1165706" y="115072"/>
                </a:moveTo>
                <a:lnTo>
                  <a:pt x="945183" y="76166"/>
                </a:lnTo>
                <a:lnTo>
                  <a:pt x="943827" y="88823"/>
                </a:lnTo>
                <a:lnTo>
                  <a:pt x="1172635" y="129190"/>
                </a:lnTo>
                <a:lnTo>
                  <a:pt x="1165706" y="115072"/>
                </a:lnTo>
                <a:close/>
              </a:path>
              <a:path w="1397634" h="1879600">
                <a:moveTo>
                  <a:pt x="1103441" y="52502"/>
                </a:moveTo>
                <a:lnTo>
                  <a:pt x="942523" y="24113"/>
                </a:lnTo>
                <a:lnTo>
                  <a:pt x="938189" y="36244"/>
                </a:lnTo>
                <a:lnTo>
                  <a:pt x="937179" y="61858"/>
                </a:lnTo>
                <a:lnTo>
                  <a:pt x="940583" y="62459"/>
                </a:lnTo>
                <a:lnTo>
                  <a:pt x="940929" y="75416"/>
                </a:lnTo>
                <a:lnTo>
                  <a:pt x="1157614" y="113644"/>
                </a:lnTo>
                <a:lnTo>
                  <a:pt x="1146594" y="98804"/>
                </a:lnTo>
                <a:lnTo>
                  <a:pt x="1141701" y="85044"/>
                </a:lnTo>
                <a:lnTo>
                  <a:pt x="1134124" y="83707"/>
                </a:lnTo>
                <a:lnTo>
                  <a:pt x="1128274" y="69779"/>
                </a:lnTo>
                <a:lnTo>
                  <a:pt x="1110726" y="66684"/>
                </a:lnTo>
                <a:lnTo>
                  <a:pt x="1103441" y="52502"/>
                </a:lnTo>
                <a:close/>
              </a:path>
              <a:path w="1397634" h="1879600">
                <a:moveTo>
                  <a:pt x="1028950" y="13568"/>
                </a:moveTo>
                <a:lnTo>
                  <a:pt x="952040" y="0"/>
                </a:lnTo>
                <a:lnTo>
                  <a:pt x="946005" y="11831"/>
                </a:lnTo>
                <a:lnTo>
                  <a:pt x="943373" y="24263"/>
                </a:lnTo>
                <a:lnTo>
                  <a:pt x="1083022" y="48900"/>
                </a:lnTo>
                <a:lnTo>
                  <a:pt x="1074305" y="34466"/>
                </a:lnTo>
                <a:lnTo>
                  <a:pt x="1062909" y="32455"/>
                </a:lnTo>
                <a:lnTo>
                  <a:pt x="1028950" y="13568"/>
                </a:lnTo>
                <a:close/>
              </a:path>
            </a:pathLst>
          </a:custGeom>
          <a:solidFill>
            <a:srgbClr val="1F1F1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20091" y="2196233"/>
            <a:ext cx="1360170" cy="612140"/>
          </a:xfrm>
          <a:custGeom>
            <a:avLst/>
            <a:gdLst/>
            <a:ahLst/>
            <a:cxnLst/>
            <a:rect l="l" t="t" r="r" b="b"/>
            <a:pathLst>
              <a:path w="1360170" h="612139">
                <a:moveTo>
                  <a:pt x="1330309" y="296739"/>
                </a:moveTo>
                <a:lnTo>
                  <a:pt x="1014867" y="296739"/>
                </a:lnTo>
                <a:lnTo>
                  <a:pt x="1004828" y="309335"/>
                </a:lnTo>
                <a:lnTo>
                  <a:pt x="994027" y="318268"/>
                </a:lnTo>
                <a:lnTo>
                  <a:pt x="983077" y="325162"/>
                </a:lnTo>
                <a:lnTo>
                  <a:pt x="972590" y="331639"/>
                </a:lnTo>
                <a:lnTo>
                  <a:pt x="939379" y="355665"/>
                </a:lnTo>
                <a:lnTo>
                  <a:pt x="907468" y="381215"/>
                </a:lnTo>
                <a:lnTo>
                  <a:pt x="845153" y="434196"/>
                </a:lnTo>
                <a:lnTo>
                  <a:pt x="813102" y="477189"/>
                </a:lnTo>
                <a:lnTo>
                  <a:pt x="806983" y="522622"/>
                </a:lnTo>
                <a:lnTo>
                  <a:pt x="818621" y="566218"/>
                </a:lnTo>
                <a:lnTo>
                  <a:pt x="839838" y="603694"/>
                </a:lnTo>
                <a:lnTo>
                  <a:pt x="844488" y="609015"/>
                </a:lnTo>
                <a:lnTo>
                  <a:pt x="849670" y="611838"/>
                </a:lnTo>
                <a:lnTo>
                  <a:pt x="855281" y="611007"/>
                </a:lnTo>
                <a:lnTo>
                  <a:pt x="861219" y="605368"/>
                </a:lnTo>
                <a:lnTo>
                  <a:pt x="881616" y="582242"/>
                </a:lnTo>
                <a:lnTo>
                  <a:pt x="905093" y="562725"/>
                </a:lnTo>
                <a:lnTo>
                  <a:pt x="997048" y="499976"/>
                </a:lnTo>
                <a:lnTo>
                  <a:pt x="1038905" y="472542"/>
                </a:lnTo>
                <a:lnTo>
                  <a:pt x="1081166" y="445724"/>
                </a:lnTo>
                <a:lnTo>
                  <a:pt x="1123746" y="419400"/>
                </a:lnTo>
                <a:lnTo>
                  <a:pt x="1272184" y="330549"/>
                </a:lnTo>
                <a:lnTo>
                  <a:pt x="1330309" y="296739"/>
                </a:lnTo>
                <a:close/>
              </a:path>
              <a:path w="1360170" h="612139">
                <a:moveTo>
                  <a:pt x="397026" y="216767"/>
                </a:moveTo>
                <a:lnTo>
                  <a:pt x="344856" y="216899"/>
                </a:lnTo>
                <a:lnTo>
                  <a:pt x="292493" y="220950"/>
                </a:lnTo>
                <a:lnTo>
                  <a:pt x="240152" y="227421"/>
                </a:lnTo>
                <a:lnTo>
                  <a:pt x="188050" y="234811"/>
                </a:lnTo>
                <a:lnTo>
                  <a:pt x="147093" y="238848"/>
                </a:lnTo>
                <a:lnTo>
                  <a:pt x="106054" y="241002"/>
                </a:lnTo>
                <a:lnTo>
                  <a:pt x="65127" y="243828"/>
                </a:lnTo>
                <a:lnTo>
                  <a:pt x="24505" y="249881"/>
                </a:lnTo>
                <a:lnTo>
                  <a:pt x="0" y="261126"/>
                </a:lnTo>
                <a:lnTo>
                  <a:pt x="62" y="270703"/>
                </a:lnTo>
                <a:lnTo>
                  <a:pt x="8199" y="284662"/>
                </a:lnTo>
                <a:lnTo>
                  <a:pt x="33060" y="316880"/>
                </a:lnTo>
                <a:lnTo>
                  <a:pt x="61422" y="343576"/>
                </a:lnTo>
                <a:lnTo>
                  <a:pt x="96239" y="359313"/>
                </a:lnTo>
                <a:lnTo>
                  <a:pt x="140468" y="358656"/>
                </a:lnTo>
                <a:lnTo>
                  <a:pt x="149392" y="357387"/>
                </a:lnTo>
                <a:lnTo>
                  <a:pt x="158522" y="356949"/>
                </a:lnTo>
                <a:lnTo>
                  <a:pt x="167745" y="356736"/>
                </a:lnTo>
                <a:lnTo>
                  <a:pt x="176947" y="356141"/>
                </a:lnTo>
                <a:lnTo>
                  <a:pt x="225679" y="351564"/>
                </a:lnTo>
                <a:lnTo>
                  <a:pt x="323243" y="343847"/>
                </a:lnTo>
                <a:lnTo>
                  <a:pt x="918637" y="304653"/>
                </a:lnTo>
                <a:lnTo>
                  <a:pt x="1014867" y="296739"/>
                </a:lnTo>
                <a:lnTo>
                  <a:pt x="1330309" y="296739"/>
                </a:lnTo>
                <a:lnTo>
                  <a:pt x="1331140" y="296260"/>
                </a:lnTo>
                <a:lnTo>
                  <a:pt x="1345322" y="286682"/>
                </a:lnTo>
                <a:lnTo>
                  <a:pt x="1355193" y="275325"/>
                </a:lnTo>
                <a:lnTo>
                  <a:pt x="1359742" y="261127"/>
                </a:lnTo>
                <a:lnTo>
                  <a:pt x="1359845" y="260807"/>
                </a:lnTo>
                <a:lnTo>
                  <a:pt x="1358370" y="241748"/>
                </a:lnTo>
                <a:lnTo>
                  <a:pt x="1354377" y="228833"/>
                </a:lnTo>
                <a:lnTo>
                  <a:pt x="1349904" y="217579"/>
                </a:lnTo>
                <a:lnTo>
                  <a:pt x="445476" y="217579"/>
                </a:lnTo>
                <a:lnTo>
                  <a:pt x="397026" y="216767"/>
                </a:lnTo>
                <a:close/>
              </a:path>
              <a:path w="1360170" h="612139">
                <a:moveTo>
                  <a:pt x="1294134" y="120203"/>
                </a:moveTo>
                <a:lnTo>
                  <a:pt x="793520" y="120203"/>
                </a:lnTo>
                <a:lnTo>
                  <a:pt x="809280" y="121214"/>
                </a:lnTo>
                <a:lnTo>
                  <a:pt x="824676" y="123770"/>
                </a:lnTo>
                <a:lnTo>
                  <a:pt x="879106" y="134864"/>
                </a:lnTo>
                <a:lnTo>
                  <a:pt x="996109" y="160469"/>
                </a:lnTo>
                <a:lnTo>
                  <a:pt x="997722" y="163213"/>
                </a:lnTo>
                <a:lnTo>
                  <a:pt x="997924" y="166087"/>
                </a:lnTo>
                <a:lnTo>
                  <a:pt x="996915" y="169071"/>
                </a:lnTo>
                <a:lnTo>
                  <a:pt x="912684" y="176856"/>
                </a:lnTo>
                <a:lnTo>
                  <a:pt x="870593" y="180383"/>
                </a:lnTo>
                <a:lnTo>
                  <a:pt x="780534" y="185984"/>
                </a:lnTo>
                <a:lnTo>
                  <a:pt x="732718" y="190531"/>
                </a:lnTo>
                <a:lnTo>
                  <a:pt x="589505" y="207500"/>
                </a:lnTo>
                <a:lnTo>
                  <a:pt x="541660" y="212380"/>
                </a:lnTo>
                <a:lnTo>
                  <a:pt x="493669" y="215928"/>
                </a:lnTo>
                <a:lnTo>
                  <a:pt x="445476" y="217579"/>
                </a:lnTo>
                <a:lnTo>
                  <a:pt x="1349904" y="217579"/>
                </a:lnTo>
                <a:lnTo>
                  <a:pt x="1349344" y="216168"/>
                </a:lnTo>
                <a:lnTo>
                  <a:pt x="1345294" y="204132"/>
                </a:lnTo>
                <a:lnTo>
                  <a:pt x="1344250" y="193104"/>
                </a:lnTo>
                <a:lnTo>
                  <a:pt x="1342405" y="163213"/>
                </a:lnTo>
                <a:lnTo>
                  <a:pt x="1342383" y="162854"/>
                </a:lnTo>
                <a:lnTo>
                  <a:pt x="1015069" y="162854"/>
                </a:lnTo>
                <a:lnTo>
                  <a:pt x="1014766" y="162614"/>
                </a:lnTo>
                <a:lnTo>
                  <a:pt x="1015472" y="162255"/>
                </a:lnTo>
                <a:lnTo>
                  <a:pt x="1016035" y="162255"/>
                </a:lnTo>
                <a:lnTo>
                  <a:pt x="1016884" y="161546"/>
                </a:lnTo>
                <a:lnTo>
                  <a:pt x="1342323" y="161546"/>
                </a:lnTo>
                <a:lnTo>
                  <a:pt x="1329324" y="140012"/>
                </a:lnTo>
                <a:lnTo>
                  <a:pt x="1308029" y="125577"/>
                </a:lnTo>
                <a:lnTo>
                  <a:pt x="1294134" y="120203"/>
                </a:lnTo>
                <a:close/>
              </a:path>
              <a:path w="1360170" h="612139">
                <a:moveTo>
                  <a:pt x="1342302" y="161546"/>
                </a:moveTo>
                <a:lnTo>
                  <a:pt x="1016884" y="161546"/>
                </a:lnTo>
                <a:lnTo>
                  <a:pt x="1016279" y="162255"/>
                </a:lnTo>
                <a:lnTo>
                  <a:pt x="1015271" y="162854"/>
                </a:lnTo>
                <a:lnTo>
                  <a:pt x="1342383" y="162854"/>
                </a:lnTo>
                <a:lnTo>
                  <a:pt x="1342302" y="161546"/>
                </a:lnTo>
                <a:close/>
              </a:path>
              <a:path w="1360170" h="612139">
                <a:moveTo>
                  <a:pt x="747694" y="0"/>
                </a:moveTo>
                <a:lnTo>
                  <a:pt x="726010" y="9827"/>
                </a:lnTo>
                <a:lnTo>
                  <a:pt x="718211" y="32072"/>
                </a:lnTo>
                <a:lnTo>
                  <a:pt x="722678" y="68551"/>
                </a:lnTo>
                <a:lnTo>
                  <a:pt x="724362" y="75836"/>
                </a:lnTo>
                <a:lnTo>
                  <a:pt x="727146" y="82892"/>
                </a:lnTo>
                <a:lnTo>
                  <a:pt x="729193" y="90178"/>
                </a:lnTo>
                <a:lnTo>
                  <a:pt x="736279" y="106037"/>
                </a:lnTo>
                <a:lnTo>
                  <a:pt x="747101" y="116716"/>
                </a:lnTo>
                <a:lnTo>
                  <a:pt x="760957" y="122015"/>
                </a:lnTo>
                <a:lnTo>
                  <a:pt x="777148" y="121735"/>
                </a:lnTo>
                <a:lnTo>
                  <a:pt x="793520" y="120203"/>
                </a:lnTo>
                <a:lnTo>
                  <a:pt x="1294134" y="120203"/>
                </a:lnTo>
                <a:lnTo>
                  <a:pt x="1232467" y="99588"/>
                </a:lnTo>
                <a:lnTo>
                  <a:pt x="1183631" y="84795"/>
                </a:lnTo>
                <a:lnTo>
                  <a:pt x="1134598" y="70841"/>
                </a:lnTo>
                <a:lnTo>
                  <a:pt x="1085356" y="57774"/>
                </a:lnTo>
                <a:lnTo>
                  <a:pt x="1035893" y="45644"/>
                </a:lnTo>
                <a:lnTo>
                  <a:pt x="986200" y="34499"/>
                </a:lnTo>
                <a:lnTo>
                  <a:pt x="936263" y="24391"/>
                </a:lnTo>
                <a:lnTo>
                  <a:pt x="886072" y="15368"/>
                </a:lnTo>
                <a:lnTo>
                  <a:pt x="835616" y="7479"/>
                </a:lnTo>
                <a:lnTo>
                  <a:pt x="784884" y="775"/>
                </a:lnTo>
                <a:lnTo>
                  <a:pt x="7476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6331" rIns="0" bIns="0" rtlCol="0">
            <a:spAutoFit/>
          </a:bodyPr>
          <a:lstStyle/>
          <a:p>
            <a:pPr marL="1452880">
              <a:lnSpc>
                <a:spcPct val="100000"/>
              </a:lnSpc>
              <a:spcBef>
                <a:spcPts val="95"/>
              </a:spcBef>
            </a:pPr>
            <a:r>
              <a:rPr sz="4000" spc="40" dirty="0">
                <a:latin typeface="Lucida Sans Unicode"/>
                <a:cs typeface="Lucida Sans Unicode"/>
              </a:rPr>
              <a:t>Tanks</a:t>
            </a:r>
            <a:endParaRPr sz="4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307591" y="115823"/>
            <a:ext cx="9569450" cy="1539240"/>
            <a:chOff x="1307591" y="115823"/>
            <a:chExt cx="9569450" cy="15392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07591" y="115823"/>
              <a:ext cx="9361932" cy="15392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47503" y="115823"/>
              <a:ext cx="1129283" cy="1539239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759076" y="287528"/>
            <a:ext cx="86747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5" dirty="0"/>
              <a:t>aPAM</a:t>
            </a:r>
            <a:r>
              <a:rPr sz="5400" spc="-180" dirty="0"/>
              <a:t> </a:t>
            </a:r>
            <a:r>
              <a:rPr sz="5400" dirty="0"/>
              <a:t>(Anionic</a:t>
            </a:r>
            <a:r>
              <a:rPr sz="5400" spc="-155" dirty="0"/>
              <a:t> </a:t>
            </a:r>
            <a:r>
              <a:rPr sz="5400" spc="-10" dirty="0"/>
              <a:t>Polyacrylamide</a:t>
            </a:r>
            <a:r>
              <a:rPr sz="5400" spc="-10" dirty="0">
                <a:solidFill>
                  <a:srgbClr val="2E5796"/>
                </a:solidFill>
              </a:rPr>
              <a:t>)</a:t>
            </a:r>
            <a:endParaRPr sz="5400"/>
          </a:p>
        </p:txBody>
      </p:sp>
      <p:sp>
        <p:nvSpPr>
          <p:cNvPr id="6" name="object 6"/>
          <p:cNvSpPr txBox="1"/>
          <p:nvPr/>
        </p:nvSpPr>
        <p:spPr>
          <a:xfrm>
            <a:off x="326237" y="1286662"/>
            <a:ext cx="11512550" cy="258635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70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Approved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Use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Under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US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40" dirty="0">
                <a:solidFill>
                  <a:srgbClr val="567192"/>
                </a:solidFill>
                <a:latin typeface="Calibri"/>
                <a:cs typeface="Calibri"/>
              </a:rPr>
              <a:t>EPA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Construction</a:t>
            </a:r>
            <a:r>
              <a:rPr sz="28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General</a:t>
            </a:r>
            <a:r>
              <a:rPr sz="28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Permit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Extremely</a:t>
            </a:r>
            <a:r>
              <a:rPr sz="28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Low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Toxicity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</a:tabLst>
            </a:pPr>
            <a:r>
              <a:rPr sz="2800" b="1" dirty="0">
                <a:solidFill>
                  <a:srgbClr val="567192"/>
                </a:solidFill>
                <a:latin typeface="Calibri"/>
                <a:cs typeface="Calibri"/>
              </a:rPr>
              <a:t>Anionic</a:t>
            </a:r>
            <a:r>
              <a:rPr sz="2800" b="1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b="1" spc="-40" dirty="0">
                <a:solidFill>
                  <a:srgbClr val="567192"/>
                </a:solidFill>
                <a:latin typeface="Calibri"/>
                <a:cs typeface="Calibri"/>
              </a:rPr>
              <a:t>PAM</a:t>
            </a:r>
            <a:r>
              <a:rPr sz="2800" b="1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(negative</a:t>
            </a:r>
            <a:r>
              <a:rPr sz="2800" spc="-1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charge)</a:t>
            </a:r>
            <a:r>
              <a:rPr sz="2800" spc="-1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safe</a:t>
            </a:r>
            <a:r>
              <a:rPr sz="2800" spc="-11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for</a:t>
            </a:r>
            <a:r>
              <a:rPr sz="2800" spc="-12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fish/aquatic</a:t>
            </a:r>
            <a:r>
              <a:rPr sz="2800" spc="-9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organisms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ANSI/NSF/CAN</a:t>
            </a:r>
            <a:r>
              <a:rPr sz="28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Certification:</a:t>
            </a:r>
            <a:r>
              <a:rPr sz="2800" spc="-1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Standard</a:t>
            </a:r>
            <a:r>
              <a:rPr sz="28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60</a:t>
            </a:r>
            <a:r>
              <a:rPr sz="2800" spc="-11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Drinking</a:t>
            </a:r>
            <a:r>
              <a:rPr sz="28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water</a:t>
            </a:r>
            <a:r>
              <a:rPr sz="2800" spc="-1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treatment</a:t>
            </a:r>
            <a:r>
              <a:rPr sz="2800" spc="-12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chemicals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Used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for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Soil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Stabilization,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water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clarification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mud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thickening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237488" y="4305297"/>
            <a:ext cx="3507486" cy="247269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34071" y="4258055"/>
            <a:ext cx="3493770" cy="247269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254752" y="4258056"/>
            <a:ext cx="1674113" cy="2597658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357022" y="6356705"/>
            <a:ext cx="1416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0" dirty="0">
                <a:latin typeface="Calibri"/>
                <a:cs typeface="Calibri"/>
              </a:rPr>
              <a:t>6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28284" y="2772527"/>
            <a:ext cx="5687060" cy="3126740"/>
            <a:chOff x="5828284" y="2772527"/>
            <a:chExt cx="5687060" cy="31267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28284" y="3429038"/>
              <a:ext cx="4554982" cy="2469895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0118013" y="2772527"/>
              <a:ext cx="1397635" cy="1879600"/>
            </a:xfrm>
            <a:custGeom>
              <a:avLst/>
              <a:gdLst/>
              <a:ahLst/>
              <a:cxnLst/>
              <a:rect l="l" t="t" r="r" b="b"/>
              <a:pathLst>
                <a:path w="1397634" h="1879600">
                  <a:moveTo>
                    <a:pt x="354441" y="1867677"/>
                  </a:moveTo>
                  <a:lnTo>
                    <a:pt x="308142" y="1859509"/>
                  </a:lnTo>
                  <a:lnTo>
                    <a:pt x="312478" y="1873170"/>
                  </a:lnTo>
                  <a:lnTo>
                    <a:pt x="346020" y="1879088"/>
                  </a:lnTo>
                  <a:lnTo>
                    <a:pt x="354441" y="1867677"/>
                  </a:lnTo>
                  <a:close/>
                </a:path>
                <a:path w="1397634" h="1879600">
                  <a:moveTo>
                    <a:pt x="404245" y="1811983"/>
                  </a:moveTo>
                  <a:lnTo>
                    <a:pt x="223176" y="1780039"/>
                  </a:lnTo>
                  <a:lnTo>
                    <a:pt x="232716" y="1794618"/>
                  </a:lnTo>
                  <a:lnTo>
                    <a:pt x="241480" y="1796164"/>
                  </a:lnTo>
                  <a:lnTo>
                    <a:pt x="248956" y="1810379"/>
                  </a:lnTo>
                  <a:lnTo>
                    <a:pt x="260355" y="1825286"/>
                  </a:lnTo>
                  <a:lnTo>
                    <a:pt x="268863" y="1826787"/>
                  </a:lnTo>
                  <a:lnTo>
                    <a:pt x="273460" y="1840494"/>
                  </a:lnTo>
                  <a:lnTo>
                    <a:pt x="276355" y="1853901"/>
                  </a:lnTo>
                  <a:lnTo>
                    <a:pt x="277288" y="1841170"/>
                  </a:lnTo>
                  <a:lnTo>
                    <a:pt x="369340" y="1857410"/>
                  </a:lnTo>
                  <a:lnTo>
                    <a:pt x="376030" y="1845694"/>
                  </a:lnTo>
                  <a:lnTo>
                    <a:pt x="386871" y="1834710"/>
                  </a:lnTo>
                  <a:lnTo>
                    <a:pt x="396555" y="1823523"/>
                  </a:lnTo>
                  <a:lnTo>
                    <a:pt x="404245" y="1811983"/>
                  </a:lnTo>
                  <a:close/>
                </a:path>
                <a:path w="1397634" h="1879600">
                  <a:moveTo>
                    <a:pt x="283666" y="1842295"/>
                  </a:moveTo>
                  <a:lnTo>
                    <a:pt x="277288" y="1841170"/>
                  </a:lnTo>
                  <a:lnTo>
                    <a:pt x="278482" y="1854276"/>
                  </a:lnTo>
                  <a:lnTo>
                    <a:pt x="283666" y="1842295"/>
                  </a:lnTo>
                  <a:close/>
                </a:path>
                <a:path w="1397634" h="1879600">
                  <a:moveTo>
                    <a:pt x="288993" y="1843235"/>
                  </a:moveTo>
                  <a:lnTo>
                    <a:pt x="286135" y="1855627"/>
                  </a:lnTo>
                  <a:lnTo>
                    <a:pt x="286986" y="1855777"/>
                  </a:lnTo>
                  <a:lnTo>
                    <a:pt x="288993" y="1843235"/>
                  </a:lnTo>
                  <a:close/>
                </a:path>
                <a:path w="1397634" h="1879600">
                  <a:moveTo>
                    <a:pt x="369340" y="1857410"/>
                  </a:moveTo>
                  <a:lnTo>
                    <a:pt x="293872" y="1844096"/>
                  </a:lnTo>
                  <a:lnTo>
                    <a:pt x="295920" y="1857353"/>
                  </a:lnTo>
                  <a:lnTo>
                    <a:pt x="362650" y="1869126"/>
                  </a:lnTo>
                  <a:lnTo>
                    <a:pt x="369340" y="1857410"/>
                  </a:lnTo>
                  <a:close/>
                </a:path>
                <a:path w="1397634" h="1879600">
                  <a:moveTo>
                    <a:pt x="387913" y="1783310"/>
                  </a:moveTo>
                  <a:lnTo>
                    <a:pt x="200795" y="1750298"/>
                  </a:lnTo>
                  <a:lnTo>
                    <a:pt x="215601" y="1765806"/>
                  </a:lnTo>
                  <a:lnTo>
                    <a:pt x="221836" y="1779673"/>
                  </a:lnTo>
                  <a:lnTo>
                    <a:pt x="221899" y="1779813"/>
                  </a:lnTo>
                  <a:lnTo>
                    <a:pt x="225724" y="1780488"/>
                  </a:lnTo>
                  <a:lnTo>
                    <a:pt x="228356" y="1768057"/>
                  </a:lnTo>
                  <a:lnTo>
                    <a:pt x="387408" y="1796117"/>
                  </a:lnTo>
                  <a:lnTo>
                    <a:pt x="387913" y="1783310"/>
                  </a:lnTo>
                  <a:close/>
                </a:path>
                <a:path w="1397634" h="1879600">
                  <a:moveTo>
                    <a:pt x="403999" y="1799044"/>
                  </a:moveTo>
                  <a:lnTo>
                    <a:pt x="233461" y="1768957"/>
                  </a:lnTo>
                  <a:lnTo>
                    <a:pt x="225802" y="1780373"/>
                  </a:lnTo>
                  <a:lnTo>
                    <a:pt x="401367" y="1811475"/>
                  </a:lnTo>
                  <a:lnTo>
                    <a:pt x="403999" y="1799044"/>
                  </a:lnTo>
                  <a:close/>
                </a:path>
                <a:path w="1397634" h="1879600">
                  <a:moveTo>
                    <a:pt x="369275" y="1767125"/>
                  </a:moveTo>
                  <a:lnTo>
                    <a:pt x="180462" y="1733815"/>
                  </a:lnTo>
                  <a:lnTo>
                    <a:pt x="185062" y="1747522"/>
                  </a:lnTo>
                  <a:lnTo>
                    <a:pt x="367919" y="1779782"/>
                  </a:lnTo>
                  <a:lnTo>
                    <a:pt x="369275" y="1767125"/>
                  </a:lnTo>
                  <a:close/>
                </a:path>
                <a:path w="1397634" h="1879600">
                  <a:moveTo>
                    <a:pt x="334270" y="1735157"/>
                  </a:moveTo>
                  <a:lnTo>
                    <a:pt x="174669" y="1707000"/>
                  </a:lnTo>
                  <a:lnTo>
                    <a:pt x="171612" y="1719357"/>
                  </a:lnTo>
                  <a:lnTo>
                    <a:pt x="178418" y="1720558"/>
                  </a:lnTo>
                  <a:lnTo>
                    <a:pt x="175786" y="1732990"/>
                  </a:lnTo>
                  <a:lnTo>
                    <a:pt x="353535" y="1764348"/>
                  </a:lnTo>
                  <a:lnTo>
                    <a:pt x="342128" y="1749440"/>
                  </a:lnTo>
                  <a:lnTo>
                    <a:pt x="334270" y="1735157"/>
                  </a:lnTo>
                  <a:close/>
                </a:path>
                <a:path w="1397634" h="1879600">
                  <a:moveTo>
                    <a:pt x="174669" y="1707000"/>
                  </a:moveTo>
                  <a:lnTo>
                    <a:pt x="169568" y="1706100"/>
                  </a:lnTo>
                  <a:lnTo>
                    <a:pt x="170761" y="1719207"/>
                  </a:lnTo>
                  <a:lnTo>
                    <a:pt x="174669" y="1707000"/>
                  </a:lnTo>
                  <a:close/>
                </a:path>
                <a:path w="1397634" h="1879600">
                  <a:moveTo>
                    <a:pt x="319348" y="1719629"/>
                  </a:moveTo>
                  <a:lnTo>
                    <a:pt x="148929" y="1689563"/>
                  </a:lnTo>
                  <a:lnTo>
                    <a:pt x="150006" y="1702649"/>
                  </a:lnTo>
                  <a:lnTo>
                    <a:pt x="324951" y="1733513"/>
                  </a:lnTo>
                  <a:lnTo>
                    <a:pt x="319348" y="1719629"/>
                  </a:lnTo>
                  <a:close/>
                </a:path>
                <a:path w="1397634" h="1879600">
                  <a:moveTo>
                    <a:pt x="309824" y="1705052"/>
                  </a:moveTo>
                  <a:lnTo>
                    <a:pt x="143787" y="1675760"/>
                  </a:lnTo>
                  <a:lnTo>
                    <a:pt x="141156" y="1688192"/>
                  </a:lnTo>
                  <a:lnTo>
                    <a:pt x="313258" y="1718554"/>
                  </a:lnTo>
                  <a:lnTo>
                    <a:pt x="309824" y="1705052"/>
                  </a:lnTo>
                  <a:close/>
                </a:path>
                <a:path w="1397634" h="1879600">
                  <a:moveTo>
                    <a:pt x="137064" y="1661678"/>
                  </a:moveTo>
                  <a:lnTo>
                    <a:pt x="127654" y="1660017"/>
                  </a:lnTo>
                  <a:lnTo>
                    <a:pt x="131433" y="1673580"/>
                  </a:lnTo>
                  <a:lnTo>
                    <a:pt x="132730" y="1673809"/>
                  </a:lnTo>
                  <a:lnTo>
                    <a:pt x="137064" y="1661678"/>
                  </a:lnTo>
                  <a:close/>
                </a:path>
                <a:path w="1397634" h="1879600">
                  <a:moveTo>
                    <a:pt x="299392" y="1690316"/>
                  </a:moveTo>
                  <a:lnTo>
                    <a:pt x="140889" y="1662352"/>
                  </a:lnTo>
                  <a:lnTo>
                    <a:pt x="137406" y="1674634"/>
                  </a:lnTo>
                  <a:lnTo>
                    <a:pt x="301664" y="1703613"/>
                  </a:lnTo>
                  <a:lnTo>
                    <a:pt x="299392" y="1690316"/>
                  </a:lnTo>
                  <a:close/>
                </a:path>
                <a:path w="1397634" h="1879600">
                  <a:moveTo>
                    <a:pt x="264470" y="1645466"/>
                  </a:moveTo>
                  <a:lnTo>
                    <a:pt x="96903" y="1615904"/>
                  </a:lnTo>
                  <a:lnTo>
                    <a:pt x="110246" y="1631154"/>
                  </a:lnTo>
                  <a:lnTo>
                    <a:pt x="120630" y="1658778"/>
                  </a:lnTo>
                  <a:lnTo>
                    <a:pt x="294913" y="1689526"/>
                  </a:lnTo>
                  <a:lnTo>
                    <a:pt x="287683" y="1675354"/>
                  </a:lnTo>
                  <a:lnTo>
                    <a:pt x="271074" y="1659528"/>
                  </a:lnTo>
                  <a:lnTo>
                    <a:pt x="264470" y="1645466"/>
                  </a:lnTo>
                  <a:close/>
                </a:path>
                <a:path w="1397634" h="1879600">
                  <a:moveTo>
                    <a:pt x="95706" y="1602797"/>
                  </a:moveTo>
                  <a:lnTo>
                    <a:pt x="92307" y="1602197"/>
                  </a:lnTo>
                  <a:lnTo>
                    <a:pt x="91337" y="1614922"/>
                  </a:lnTo>
                  <a:lnTo>
                    <a:pt x="95706" y="1602797"/>
                  </a:lnTo>
                  <a:close/>
                </a:path>
                <a:path w="1397634" h="1879600">
                  <a:moveTo>
                    <a:pt x="258158" y="1631457"/>
                  </a:moveTo>
                  <a:lnTo>
                    <a:pt x="95706" y="1602797"/>
                  </a:lnTo>
                  <a:lnTo>
                    <a:pt x="93074" y="1615229"/>
                  </a:lnTo>
                  <a:lnTo>
                    <a:pt x="256377" y="1644039"/>
                  </a:lnTo>
                  <a:lnTo>
                    <a:pt x="258158" y="1631457"/>
                  </a:lnTo>
                  <a:close/>
                </a:path>
                <a:path w="1397634" h="1879600">
                  <a:moveTo>
                    <a:pt x="247546" y="1616688"/>
                  </a:moveTo>
                  <a:lnTo>
                    <a:pt x="86856" y="1588339"/>
                  </a:lnTo>
                  <a:lnTo>
                    <a:pt x="78272" y="1599721"/>
                  </a:lnTo>
                  <a:lnTo>
                    <a:pt x="247920" y="1629651"/>
                  </a:lnTo>
                  <a:lnTo>
                    <a:pt x="247546" y="1616688"/>
                  </a:lnTo>
                  <a:close/>
                </a:path>
                <a:path w="1397634" h="1879600">
                  <a:moveTo>
                    <a:pt x="223433" y="1586642"/>
                  </a:moveTo>
                  <a:lnTo>
                    <a:pt x="47895" y="1555673"/>
                  </a:lnTo>
                  <a:lnTo>
                    <a:pt x="50790" y="1569080"/>
                  </a:lnTo>
                  <a:lnTo>
                    <a:pt x="59330" y="1570587"/>
                  </a:lnTo>
                  <a:lnTo>
                    <a:pt x="62193" y="1583988"/>
                  </a:lnTo>
                  <a:lnTo>
                    <a:pt x="234462" y="1614380"/>
                  </a:lnTo>
                  <a:lnTo>
                    <a:pt x="229804" y="1600662"/>
                  </a:lnTo>
                  <a:lnTo>
                    <a:pt x="223433" y="1586642"/>
                  </a:lnTo>
                  <a:close/>
                </a:path>
                <a:path w="1397634" h="1879600">
                  <a:moveTo>
                    <a:pt x="243593" y="1577303"/>
                  </a:moveTo>
                  <a:lnTo>
                    <a:pt x="29689" y="1539565"/>
                  </a:lnTo>
                  <a:lnTo>
                    <a:pt x="32665" y="1552986"/>
                  </a:lnTo>
                  <a:lnTo>
                    <a:pt x="232031" y="1588159"/>
                  </a:lnTo>
                  <a:lnTo>
                    <a:pt x="243593" y="1577303"/>
                  </a:lnTo>
                  <a:close/>
                </a:path>
                <a:path w="1397634" h="1879600">
                  <a:moveTo>
                    <a:pt x="401016" y="1592179"/>
                  </a:moveTo>
                  <a:lnTo>
                    <a:pt x="10631" y="1523307"/>
                  </a:lnTo>
                  <a:lnTo>
                    <a:pt x="5022" y="1535214"/>
                  </a:lnTo>
                  <a:lnTo>
                    <a:pt x="383495" y="1601984"/>
                  </a:lnTo>
                  <a:lnTo>
                    <a:pt x="401016" y="1592179"/>
                  </a:lnTo>
                  <a:close/>
                </a:path>
                <a:path w="1397634" h="1879600">
                  <a:moveTo>
                    <a:pt x="467337" y="1590984"/>
                  </a:moveTo>
                  <a:lnTo>
                    <a:pt x="505" y="1508624"/>
                  </a:lnTo>
                  <a:lnTo>
                    <a:pt x="0" y="1521431"/>
                  </a:lnTo>
                  <a:lnTo>
                    <a:pt x="439723" y="1599008"/>
                  </a:lnTo>
                  <a:lnTo>
                    <a:pt x="467337" y="1590984"/>
                  </a:lnTo>
                  <a:close/>
                </a:path>
                <a:path w="1397634" h="1879600">
                  <a:moveTo>
                    <a:pt x="715352" y="1557362"/>
                  </a:moveTo>
                  <a:lnTo>
                    <a:pt x="18421" y="1434409"/>
                  </a:lnTo>
                  <a:lnTo>
                    <a:pt x="18341" y="1447291"/>
                  </a:lnTo>
                  <a:lnTo>
                    <a:pt x="22463" y="1448018"/>
                  </a:lnTo>
                  <a:lnTo>
                    <a:pt x="18687" y="1460248"/>
                  </a:lnTo>
                  <a:lnTo>
                    <a:pt x="13490" y="1472227"/>
                  </a:lnTo>
                  <a:lnTo>
                    <a:pt x="9383" y="1484398"/>
                  </a:lnTo>
                  <a:lnTo>
                    <a:pt x="7802" y="1484119"/>
                  </a:lnTo>
                  <a:lnTo>
                    <a:pt x="4412" y="1496418"/>
                  </a:lnTo>
                  <a:lnTo>
                    <a:pt x="930" y="1508699"/>
                  </a:lnTo>
                  <a:lnTo>
                    <a:pt x="495925" y="1596027"/>
                  </a:lnTo>
                  <a:lnTo>
                    <a:pt x="529200" y="1589002"/>
                  </a:lnTo>
                  <a:lnTo>
                    <a:pt x="670392" y="1575223"/>
                  </a:lnTo>
                  <a:lnTo>
                    <a:pt x="705355" y="1568495"/>
                  </a:lnTo>
                  <a:lnTo>
                    <a:pt x="715352" y="1557362"/>
                  </a:lnTo>
                  <a:close/>
                </a:path>
                <a:path w="1397634" h="1879600">
                  <a:moveTo>
                    <a:pt x="225603" y="1458064"/>
                  </a:moveTo>
                  <a:lnTo>
                    <a:pt x="36363" y="1424678"/>
                  </a:lnTo>
                  <a:lnTo>
                    <a:pt x="29904" y="1436434"/>
                  </a:lnTo>
                  <a:lnTo>
                    <a:pt x="218293" y="1469670"/>
                  </a:lnTo>
                  <a:lnTo>
                    <a:pt x="225603" y="1458064"/>
                  </a:lnTo>
                  <a:close/>
                </a:path>
                <a:path w="1397634" h="1879600">
                  <a:moveTo>
                    <a:pt x="772152" y="1541591"/>
                  </a:moveTo>
                  <a:lnTo>
                    <a:pt x="433636" y="1481869"/>
                  </a:lnTo>
                  <a:lnTo>
                    <a:pt x="423772" y="1493025"/>
                  </a:lnTo>
                  <a:lnTo>
                    <a:pt x="413137" y="1491149"/>
                  </a:lnTo>
                  <a:lnTo>
                    <a:pt x="350501" y="1492995"/>
                  </a:lnTo>
                  <a:lnTo>
                    <a:pt x="738724" y="1561486"/>
                  </a:lnTo>
                  <a:lnTo>
                    <a:pt x="772152" y="1541591"/>
                  </a:lnTo>
                  <a:close/>
                </a:path>
                <a:path w="1397634" h="1879600">
                  <a:moveTo>
                    <a:pt x="41971" y="1412771"/>
                  </a:moveTo>
                  <a:lnTo>
                    <a:pt x="38489" y="1425053"/>
                  </a:lnTo>
                  <a:lnTo>
                    <a:pt x="43167" y="1425878"/>
                  </a:lnTo>
                  <a:lnTo>
                    <a:pt x="41971" y="1412771"/>
                  </a:lnTo>
                  <a:close/>
                </a:path>
                <a:path w="1397634" h="1879600">
                  <a:moveTo>
                    <a:pt x="242693" y="1448183"/>
                  </a:moveTo>
                  <a:lnTo>
                    <a:pt x="68337" y="1417423"/>
                  </a:lnTo>
                  <a:lnTo>
                    <a:pt x="63579" y="1429479"/>
                  </a:lnTo>
                  <a:lnTo>
                    <a:pt x="233966" y="1459539"/>
                  </a:lnTo>
                  <a:lnTo>
                    <a:pt x="242693" y="1448183"/>
                  </a:lnTo>
                  <a:close/>
                </a:path>
                <a:path w="1397634" h="1879600">
                  <a:moveTo>
                    <a:pt x="76921" y="1406041"/>
                  </a:moveTo>
                  <a:lnTo>
                    <a:pt x="72671" y="1405291"/>
                  </a:lnTo>
                  <a:lnTo>
                    <a:pt x="73439" y="1418323"/>
                  </a:lnTo>
                  <a:lnTo>
                    <a:pt x="76842" y="1418923"/>
                  </a:lnTo>
                  <a:lnTo>
                    <a:pt x="76921" y="1406041"/>
                  </a:lnTo>
                  <a:close/>
                </a:path>
                <a:path w="1397634" h="1879600">
                  <a:moveTo>
                    <a:pt x="248303" y="1436276"/>
                  </a:moveTo>
                  <a:lnTo>
                    <a:pt x="81601" y="1406866"/>
                  </a:lnTo>
                  <a:lnTo>
                    <a:pt x="76842" y="1418923"/>
                  </a:lnTo>
                  <a:lnTo>
                    <a:pt x="246096" y="1448783"/>
                  </a:lnTo>
                  <a:lnTo>
                    <a:pt x="248303" y="1436276"/>
                  </a:lnTo>
                  <a:close/>
                </a:path>
                <a:path w="1397634" h="1879600">
                  <a:moveTo>
                    <a:pt x="825721" y="1525249"/>
                  </a:moveTo>
                  <a:lnTo>
                    <a:pt x="533304" y="1473661"/>
                  </a:lnTo>
                  <a:lnTo>
                    <a:pt x="525567" y="1485192"/>
                  </a:lnTo>
                  <a:lnTo>
                    <a:pt x="470300" y="1475441"/>
                  </a:lnTo>
                  <a:lnTo>
                    <a:pt x="469795" y="1488248"/>
                  </a:lnTo>
                  <a:lnTo>
                    <a:pt x="778709" y="1542748"/>
                  </a:lnTo>
                  <a:lnTo>
                    <a:pt x="800587" y="1533711"/>
                  </a:lnTo>
                  <a:lnTo>
                    <a:pt x="825721" y="1525249"/>
                  </a:lnTo>
                  <a:close/>
                </a:path>
                <a:path w="1397634" h="1879600">
                  <a:moveTo>
                    <a:pt x="264966" y="1426320"/>
                  </a:moveTo>
                  <a:lnTo>
                    <a:pt x="96141" y="1396535"/>
                  </a:lnTo>
                  <a:lnTo>
                    <a:pt x="90105" y="1408367"/>
                  </a:lnTo>
                  <a:lnTo>
                    <a:pt x="259360" y="1438227"/>
                  </a:lnTo>
                  <a:lnTo>
                    <a:pt x="264966" y="1426320"/>
                  </a:lnTo>
                  <a:close/>
                </a:path>
                <a:path w="1397634" h="1879600">
                  <a:moveTo>
                    <a:pt x="272455" y="1414745"/>
                  </a:moveTo>
                  <a:lnTo>
                    <a:pt x="116207" y="1387179"/>
                  </a:lnTo>
                  <a:lnTo>
                    <a:pt x="109321" y="1398861"/>
                  </a:lnTo>
                  <a:lnTo>
                    <a:pt x="266668" y="1426620"/>
                  </a:lnTo>
                  <a:lnTo>
                    <a:pt x="272455" y="1414745"/>
                  </a:lnTo>
                  <a:close/>
                </a:path>
                <a:path w="1397634" h="1879600">
                  <a:moveTo>
                    <a:pt x="1110529" y="1382054"/>
                  </a:moveTo>
                  <a:lnTo>
                    <a:pt x="946633" y="1353139"/>
                  </a:lnTo>
                  <a:lnTo>
                    <a:pt x="932063" y="1363465"/>
                  </a:lnTo>
                  <a:lnTo>
                    <a:pt x="908587" y="1372219"/>
                  </a:lnTo>
                  <a:lnTo>
                    <a:pt x="904253" y="1384350"/>
                  </a:lnTo>
                  <a:lnTo>
                    <a:pt x="897872" y="1383225"/>
                  </a:lnTo>
                  <a:lnTo>
                    <a:pt x="880351" y="1393030"/>
                  </a:lnTo>
                  <a:lnTo>
                    <a:pt x="876522" y="1392354"/>
                  </a:lnTo>
                  <a:lnTo>
                    <a:pt x="864106" y="1403060"/>
                  </a:lnTo>
                  <a:lnTo>
                    <a:pt x="855173" y="1401484"/>
                  </a:lnTo>
                  <a:lnTo>
                    <a:pt x="847861" y="1413090"/>
                  </a:lnTo>
                  <a:lnTo>
                    <a:pt x="852966" y="1413991"/>
                  </a:lnTo>
                  <a:lnTo>
                    <a:pt x="835439" y="1422159"/>
                  </a:lnTo>
                  <a:lnTo>
                    <a:pt x="835020" y="1423721"/>
                  </a:lnTo>
                  <a:lnTo>
                    <a:pt x="800119" y="1417563"/>
                  </a:lnTo>
                  <a:lnTo>
                    <a:pt x="788706" y="1428446"/>
                  </a:lnTo>
                  <a:lnTo>
                    <a:pt x="778822" y="1426702"/>
                  </a:lnTo>
                  <a:lnTo>
                    <a:pt x="755160" y="1435424"/>
                  </a:lnTo>
                  <a:lnTo>
                    <a:pt x="729746" y="1443837"/>
                  </a:lnTo>
                  <a:lnTo>
                    <a:pt x="703063" y="1452025"/>
                  </a:lnTo>
                  <a:lnTo>
                    <a:pt x="647875" y="1468081"/>
                  </a:lnTo>
                  <a:lnTo>
                    <a:pt x="622767" y="1463651"/>
                  </a:lnTo>
                  <a:lnTo>
                    <a:pt x="596416" y="1471899"/>
                  </a:lnTo>
                  <a:lnTo>
                    <a:pt x="571591" y="1480415"/>
                  </a:lnTo>
                  <a:lnTo>
                    <a:pt x="844907" y="1528634"/>
                  </a:lnTo>
                  <a:lnTo>
                    <a:pt x="862115" y="1518774"/>
                  </a:lnTo>
                  <a:lnTo>
                    <a:pt x="864689" y="1519228"/>
                  </a:lnTo>
                  <a:lnTo>
                    <a:pt x="882276" y="1509435"/>
                  </a:lnTo>
                  <a:lnTo>
                    <a:pt x="906817" y="1500868"/>
                  </a:lnTo>
                  <a:lnTo>
                    <a:pt x="932794" y="1492555"/>
                  </a:lnTo>
                  <a:lnTo>
                    <a:pt x="962022" y="1471919"/>
                  </a:lnTo>
                  <a:lnTo>
                    <a:pt x="990072" y="1463972"/>
                  </a:lnTo>
                  <a:lnTo>
                    <a:pt x="1005357" y="1453772"/>
                  </a:lnTo>
                  <a:lnTo>
                    <a:pt x="1025002" y="1444342"/>
                  </a:lnTo>
                  <a:lnTo>
                    <a:pt x="1051212" y="1423173"/>
                  </a:lnTo>
                  <a:lnTo>
                    <a:pt x="1081230" y="1402677"/>
                  </a:lnTo>
                  <a:lnTo>
                    <a:pt x="1093833" y="1404900"/>
                  </a:lnTo>
                  <a:lnTo>
                    <a:pt x="1110529" y="1382054"/>
                  </a:lnTo>
                  <a:close/>
                </a:path>
                <a:path w="1397634" h="1879600">
                  <a:moveTo>
                    <a:pt x="276185" y="1402507"/>
                  </a:moveTo>
                  <a:lnTo>
                    <a:pt x="128620" y="1376473"/>
                  </a:lnTo>
                  <a:lnTo>
                    <a:pt x="124711" y="1388680"/>
                  </a:lnTo>
                  <a:lnTo>
                    <a:pt x="278229" y="1415764"/>
                  </a:lnTo>
                  <a:lnTo>
                    <a:pt x="276185" y="1402507"/>
                  </a:lnTo>
                  <a:close/>
                </a:path>
                <a:path w="1397634" h="1879600">
                  <a:moveTo>
                    <a:pt x="282137" y="1403557"/>
                  </a:moveTo>
                  <a:lnTo>
                    <a:pt x="281287" y="1403407"/>
                  </a:lnTo>
                  <a:lnTo>
                    <a:pt x="279080" y="1415914"/>
                  </a:lnTo>
                  <a:lnTo>
                    <a:pt x="282137" y="1403557"/>
                  </a:lnTo>
                  <a:close/>
                </a:path>
                <a:path w="1397634" h="1879600">
                  <a:moveTo>
                    <a:pt x="290300" y="1392101"/>
                  </a:moveTo>
                  <a:lnTo>
                    <a:pt x="146137" y="1366667"/>
                  </a:lnTo>
                  <a:lnTo>
                    <a:pt x="141378" y="1378724"/>
                  </a:lnTo>
                  <a:lnTo>
                    <a:pt x="286817" y="1404383"/>
                  </a:lnTo>
                  <a:lnTo>
                    <a:pt x="290300" y="1392101"/>
                  </a:lnTo>
                  <a:close/>
                </a:path>
                <a:path w="1397634" h="1879600">
                  <a:moveTo>
                    <a:pt x="296252" y="1393151"/>
                  </a:moveTo>
                  <a:lnTo>
                    <a:pt x="290300" y="1392101"/>
                  </a:lnTo>
                  <a:lnTo>
                    <a:pt x="291440" y="1405198"/>
                  </a:lnTo>
                  <a:lnTo>
                    <a:pt x="296252" y="1393151"/>
                  </a:lnTo>
                  <a:close/>
                </a:path>
                <a:path w="1397634" h="1879600">
                  <a:moveTo>
                    <a:pt x="301011" y="1381094"/>
                  </a:moveTo>
                  <a:lnTo>
                    <a:pt x="159822" y="1356186"/>
                  </a:lnTo>
                  <a:lnTo>
                    <a:pt x="155067" y="1368243"/>
                  </a:lnTo>
                  <a:lnTo>
                    <a:pt x="298379" y="1393526"/>
                  </a:lnTo>
                  <a:lnTo>
                    <a:pt x="301011" y="1381094"/>
                  </a:lnTo>
                  <a:close/>
                </a:path>
                <a:path w="1397634" h="1879600">
                  <a:moveTo>
                    <a:pt x="308744" y="1369563"/>
                  </a:moveTo>
                  <a:lnTo>
                    <a:pt x="175638" y="1346080"/>
                  </a:lnTo>
                  <a:lnTo>
                    <a:pt x="170028" y="1357986"/>
                  </a:lnTo>
                  <a:lnTo>
                    <a:pt x="305261" y="1381844"/>
                  </a:lnTo>
                  <a:lnTo>
                    <a:pt x="308744" y="1369563"/>
                  </a:lnTo>
                  <a:close/>
                </a:path>
                <a:path w="1397634" h="1879600">
                  <a:moveTo>
                    <a:pt x="315204" y="1357806"/>
                  </a:moveTo>
                  <a:lnTo>
                    <a:pt x="183712" y="1334608"/>
                  </a:lnTo>
                  <a:lnTo>
                    <a:pt x="181812" y="1347169"/>
                  </a:lnTo>
                  <a:lnTo>
                    <a:pt x="310445" y="1369863"/>
                  </a:lnTo>
                  <a:lnTo>
                    <a:pt x="315204" y="1357806"/>
                  </a:lnTo>
                  <a:close/>
                </a:path>
                <a:path w="1397634" h="1879600">
                  <a:moveTo>
                    <a:pt x="314858" y="1344849"/>
                  </a:moveTo>
                  <a:lnTo>
                    <a:pt x="197060" y="1324067"/>
                  </a:lnTo>
                  <a:lnTo>
                    <a:pt x="192589" y="1336174"/>
                  </a:lnTo>
                  <a:lnTo>
                    <a:pt x="312198" y="1357276"/>
                  </a:lnTo>
                  <a:lnTo>
                    <a:pt x="314858" y="1344849"/>
                  </a:lnTo>
                  <a:close/>
                </a:path>
                <a:path w="1397634" h="1879600">
                  <a:moveTo>
                    <a:pt x="314858" y="1344849"/>
                  </a:moveTo>
                  <a:lnTo>
                    <a:pt x="312198" y="1357276"/>
                  </a:lnTo>
                  <a:lnTo>
                    <a:pt x="312652" y="1357356"/>
                  </a:lnTo>
                  <a:lnTo>
                    <a:pt x="314858" y="1344849"/>
                  </a:lnTo>
                  <a:close/>
                </a:path>
                <a:path w="1397634" h="1879600">
                  <a:moveTo>
                    <a:pt x="327617" y="1347100"/>
                  </a:moveTo>
                  <a:lnTo>
                    <a:pt x="314858" y="1344849"/>
                  </a:lnTo>
                  <a:lnTo>
                    <a:pt x="312652" y="1357356"/>
                  </a:lnTo>
                  <a:lnTo>
                    <a:pt x="322319" y="1359061"/>
                  </a:lnTo>
                  <a:lnTo>
                    <a:pt x="327617" y="1347100"/>
                  </a:lnTo>
                  <a:close/>
                </a:path>
                <a:path w="1397634" h="1879600">
                  <a:moveTo>
                    <a:pt x="367912" y="1302624"/>
                  </a:moveTo>
                  <a:lnTo>
                    <a:pt x="239057" y="1279892"/>
                  </a:lnTo>
                  <a:lnTo>
                    <a:pt x="235574" y="1292173"/>
                  </a:lnTo>
                  <a:lnTo>
                    <a:pt x="223162" y="1302880"/>
                  </a:lnTo>
                  <a:lnTo>
                    <a:pt x="219337" y="1302205"/>
                  </a:lnTo>
                  <a:lnTo>
                    <a:pt x="199613" y="1324517"/>
                  </a:lnTo>
                  <a:lnTo>
                    <a:pt x="330595" y="1347625"/>
                  </a:lnTo>
                  <a:lnTo>
                    <a:pt x="334503" y="1335419"/>
                  </a:lnTo>
                  <a:lnTo>
                    <a:pt x="348614" y="1325012"/>
                  </a:lnTo>
                  <a:lnTo>
                    <a:pt x="356776" y="1313556"/>
                  </a:lnTo>
                  <a:lnTo>
                    <a:pt x="363579" y="1314756"/>
                  </a:lnTo>
                  <a:lnTo>
                    <a:pt x="367912" y="1302624"/>
                  </a:lnTo>
                  <a:close/>
                </a:path>
                <a:path w="1397634" h="1879600">
                  <a:moveTo>
                    <a:pt x="838325" y="1411408"/>
                  </a:moveTo>
                  <a:lnTo>
                    <a:pt x="816338" y="1420425"/>
                  </a:lnTo>
                  <a:lnTo>
                    <a:pt x="832893" y="1423345"/>
                  </a:lnTo>
                  <a:lnTo>
                    <a:pt x="835439" y="1422159"/>
                  </a:lnTo>
                  <a:lnTo>
                    <a:pt x="838325" y="1411408"/>
                  </a:lnTo>
                  <a:close/>
                </a:path>
                <a:path w="1397634" h="1879600">
                  <a:moveTo>
                    <a:pt x="835439" y="1422159"/>
                  </a:moveTo>
                  <a:lnTo>
                    <a:pt x="832893" y="1423345"/>
                  </a:lnTo>
                  <a:lnTo>
                    <a:pt x="835020" y="1423721"/>
                  </a:lnTo>
                  <a:lnTo>
                    <a:pt x="835439" y="1422159"/>
                  </a:lnTo>
                  <a:close/>
                </a:path>
                <a:path w="1397634" h="1879600">
                  <a:moveTo>
                    <a:pt x="370465" y="1303075"/>
                  </a:moveTo>
                  <a:lnTo>
                    <a:pt x="368763" y="1302774"/>
                  </a:lnTo>
                  <a:lnTo>
                    <a:pt x="367833" y="1315506"/>
                  </a:lnTo>
                  <a:lnTo>
                    <a:pt x="370465" y="1303075"/>
                  </a:lnTo>
                  <a:close/>
                </a:path>
                <a:path w="1397634" h="1879600">
                  <a:moveTo>
                    <a:pt x="368842" y="1289892"/>
                  </a:moveTo>
                  <a:lnTo>
                    <a:pt x="251895" y="1269260"/>
                  </a:lnTo>
                  <a:lnTo>
                    <a:pt x="244162" y="1280792"/>
                  </a:lnTo>
                  <a:lnTo>
                    <a:pt x="363233" y="1301799"/>
                  </a:lnTo>
                  <a:lnTo>
                    <a:pt x="368842" y="1289892"/>
                  </a:lnTo>
                  <a:close/>
                </a:path>
                <a:path w="1397634" h="1879600">
                  <a:moveTo>
                    <a:pt x="378277" y="1278661"/>
                  </a:moveTo>
                  <a:lnTo>
                    <a:pt x="258781" y="1257579"/>
                  </a:lnTo>
                  <a:lnTo>
                    <a:pt x="254873" y="1269786"/>
                  </a:lnTo>
                  <a:lnTo>
                    <a:pt x="373096" y="1290643"/>
                  </a:lnTo>
                  <a:lnTo>
                    <a:pt x="378277" y="1278661"/>
                  </a:lnTo>
                  <a:close/>
                </a:path>
                <a:path w="1397634" h="1879600">
                  <a:moveTo>
                    <a:pt x="384738" y="1266904"/>
                  </a:moveTo>
                  <a:lnTo>
                    <a:pt x="269067" y="1246497"/>
                  </a:lnTo>
                  <a:lnTo>
                    <a:pt x="260057" y="1257804"/>
                  </a:lnTo>
                  <a:lnTo>
                    <a:pt x="383807" y="1279636"/>
                  </a:lnTo>
                  <a:lnTo>
                    <a:pt x="384738" y="1266904"/>
                  </a:lnTo>
                  <a:close/>
                </a:path>
                <a:path w="1397634" h="1879600">
                  <a:moveTo>
                    <a:pt x="392045" y="1255298"/>
                  </a:moveTo>
                  <a:lnTo>
                    <a:pt x="276803" y="1234966"/>
                  </a:lnTo>
                  <a:lnTo>
                    <a:pt x="272044" y="1247023"/>
                  </a:lnTo>
                  <a:lnTo>
                    <a:pt x="388141" y="1267505"/>
                  </a:lnTo>
                  <a:lnTo>
                    <a:pt x="392045" y="1255298"/>
                  </a:lnTo>
                  <a:close/>
                </a:path>
                <a:path w="1397634" h="1879600">
                  <a:moveTo>
                    <a:pt x="352659" y="1222557"/>
                  </a:moveTo>
                  <a:lnTo>
                    <a:pt x="292270" y="1211903"/>
                  </a:lnTo>
                  <a:lnTo>
                    <a:pt x="287089" y="1223885"/>
                  </a:lnTo>
                  <a:lnTo>
                    <a:pt x="285387" y="1223585"/>
                  </a:lnTo>
                  <a:lnTo>
                    <a:pt x="281479" y="1235791"/>
                  </a:lnTo>
                  <a:lnTo>
                    <a:pt x="386281" y="1254280"/>
                  </a:lnTo>
                  <a:lnTo>
                    <a:pt x="365417" y="1237703"/>
                  </a:lnTo>
                  <a:lnTo>
                    <a:pt x="352659" y="1222557"/>
                  </a:lnTo>
                  <a:close/>
                </a:path>
                <a:path w="1397634" h="1879600">
                  <a:moveTo>
                    <a:pt x="1212854" y="1296937"/>
                  </a:moveTo>
                  <a:lnTo>
                    <a:pt x="1069651" y="1271673"/>
                  </a:lnTo>
                  <a:lnTo>
                    <a:pt x="1058973" y="1282685"/>
                  </a:lnTo>
                  <a:lnTo>
                    <a:pt x="1049989" y="1281100"/>
                  </a:lnTo>
                  <a:lnTo>
                    <a:pt x="1034681" y="1291296"/>
                  </a:lnTo>
                  <a:lnTo>
                    <a:pt x="1025668" y="1302602"/>
                  </a:lnTo>
                  <a:lnTo>
                    <a:pt x="1022690" y="1302076"/>
                  </a:lnTo>
                  <a:lnTo>
                    <a:pt x="1015039" y="1313623"/>
                  </a:lnTo>
                  <a:lnTo>
                    <a:pt x="1009849" y="1312707"/>
                  </a:lnTo>
                  <a:lnTo>
                    <a:pt x="984591" y="1334043"/>
                  </a:lnTo>
                  <a:lnTo>
                    <a:pt x="972155" y="1344745"/>
                  </a:lnTo>
                  <a:lnTo>
                    <a:pt x="958646" y="1355258"/>
                  </a:lnTo>
                  <a:lnTo>
                    <a:pt x="1122494" y="1384164"/>
                  </a:lnTo>
                  <a:lnTo>
                    <a:pt x="1138552" y="1361205"/>
                  </a:lnTo>
                  <a:lnTo>
                    <a:pt x="1152051" y="1350691"/>
                  </a:lnTo>
                  <a:lnTo>
                    <a:pt x="1165161" y="1340107"/>
                  </a:lnTo>
                  <a:lnTo>
                    <a:pt x="1177800" y="1329441"/>
                  </a:lnTo>
                  <a:lnTo>
                    <a:pt x="1189883" y="1318677"/>
                  </a:lnTo>
                  <a:lnTo>
                    <a:pt x="1201668" y="1307860"/>
                  </a:lnTo>
                  <a:lnTo>
                    <a:pt x="1212854" y="1296937"/>
                  </a:lnTo>
                  <a:close/>
                </a:path>
                <a:path w="1397634" h="1879600">
                  <a:moveTo>
                    <a:pt x="314989" y="1192503"/>
                  </a:moveTo>
                  <a:lnTo>
                    <a:pt x="313190" y="1202697"/>
                  </a:lnTo>
                  <a:lnTo>
                    <a:pt x="295752" y="1199621"/>
                  </a:lnTo>
                  <a:lnTo>
                    <a:pt x="299076" y="1213103"/>
                  </a:lnTo>
                  <a:lnTo>
                    <a:pt x="337623" y="1219904"/>
                  </a:lnTo>
                  <a:lnTo>
                    <a:pt x="322570" y="1204352"/>
                  </a:lnTo>
                  <a:lnTo>
                    <a:pt x="314989" y="1192503"/>
                  </a:lnTo>
                  <a:close/>
                </a:path>
                <a:path w="1397634" h="1879600">
                  <a:moveTo>
                    <a:pt x="306041" y="1188540"/>
                  </a:moveTo>
                  <a:lnTo>
                    <a:pt x="303914" y="1188165"/>
                  </a:lnTo>
                  <a:lnTo>
                    <a:pt x="301708" y="1200672"/>
                  </a:lnTo>
                  <a:lnTo>
                    <a:pt x="304682" y="1201196"/>
                  </a:lnTo>
                  <a:lnTo>
                    <a:pt x="306041" y="1188540"/>
                  </a:lnTo>
                  <a:close/>
                </a:path>
                <a:path w="1397634" h="1879600">
                  <a:moveTo>
                    <a:pt x="309441" y="1189140"/>
                  </a:moveTo>
                  <a:lnTo>
                    <a:pt x="309016" y="1189065"/>
                  </a:lnTo>
                  <a:lnTo>
                    <a:pt x="304682" y="1201196"/>
                  </a:lnTo>
                  <a:lnTo>
                    <a:pt x="309787" y="1202097"/>
                  </a:lnTo>
                  <a:lnTo>
                    <a:pt x="309441" y="1189140"/>
                  </a:lnTo>
                  <a:close/>
                </a:path>
                <a:path w="1397634" h="1879600">
                  <a:moveTo>
                    <a:pt x="313270" y="1189815"/>
                  </a:moveTo>
                  <a:lnTo>
                    <a:pt x="309787" y="1202097"/>
                  </a:lnTo>
                  <a:lnTo>
                    <a:pt x="313190" y="1202697"/>
                  </a:lnTo>
                  <a:lnTo>
                    <a:pt x="313270" y="1189815"/>
                  </a:lnTo>
                  <a:close/>
                </a:path>
                <a:path w="1397634" h="1879600">
                  <a:moveTo>
                    <a:pt x="315397" y="1190191"/>
                  </a:moveTo>
                  <a:lnTo>
                    <a:pt x="313270" y="1189815"/>
                  </a:lnTo>
                  <a:lnTo>
                    <a:pt x="314989" y="1192503"/>
                  </a:lnTo>
                  <a:lnTo>
                    <a:pt x="315397" y="1190191"/>
                  </a:lnTo>
                  <a:close/>
                </a:path>
                <a:path w="1397634" h="1879600">
                  <a:moveTo>
                    <a:pt x="1061605" y="1270253"/>
                  </a:moveTo>
                  <a:lnTo>
                    <a:pt x="1049224" y="1280965"/>
                  </a:lnTo>
                  <a:lnTo>
                    <a:pt x="1053264" y="1281678"/>
                  </a:lnTo>
                  <a:lnTo>
                    <a:pt x="1061605" y="1270253"/>
                  </a:lnTo>
                  <a:close/>
                </a:path>
                <a:path w="1397634" h="1879600">
                  <a:moveTo>
                    <a:pt x="1250410" y="1251978"/>
                  </a:moveTo>
                  <a:lnTo>
                    <a:pt x="1114248" y="1227956"/>
                  </a:lnTo>
                  <a:lnTo>
                    <a:pt x="1112094" y="1231875"/>
                  </a:lnTo>
                  <a:lnTo>
                    <a:pt x="1109489" y="1240013"/>
                  </a:lnTo>
                  <a:lnTo>
                    <a:pt x="1098349" y="1250944"/>
                  </a:lnTo>
                  <a:lnTo>
                    <a:pt x="1083805" y="1261274"/>
                  </a:lnTo>
                  <a:lnTo>
                    <a:pt x="1073942" y="1272430"/>
                  </a:lnTo>
                  <a:lnTo>
                    <a:pt x="1218469" y="1297928"/>
                  </a:lnTo>
                  <a:lnTo>
                    <a:pt x="1223482" y="1285916"/>
                  </a:lnTo>
                  <a:lnTo>
                    <a:pt x="1233592" y="1274803"/>
                  </a:lnTo>
                  <a:lnTo>
                    <a:pt x="1243143" y="1263592"/>
                  </a:lnTo>
                  <a:lnTo>
                    <a:pt x="1250410" y="1251978"/>
                  </a:lnTo>
                  <a:close/>
                </a:path>
                <a:path w="1397634" h="1879600">
                  <a:moveTo>
                    <a:pt x="1113397" y="1227806"/>
                  </a:moveTo>
                  <a:lnTo>
                    <a:pt x="1107787" y="1239713"/>
                  </a:lnTo>
                  <a:lnTo>
                    <a:pt x="1112094" y="1231875"/>
                  </a:lnTo>
                  <a:lnTo>
                    <a:pt x="1113397" y="1227806"/>
                  </a:lnTo>
                  <a:close/>
                </a:path>
                <a:path w="1397634" h="1879600">
                  <a:moveTo>
                    <a:pt x="1280358" y="1218573"/>
                  </a:moveTo>
                  <a:lnTo>
                    <a:pt x="1147242" y="1195089"/>
                  </a:lnTo>
                  <a:lnTo>
                    <a:pt x="1140868" y="1206860"/>
                  </a:lnTo>
                  <a:lnTo>
                    <a:pt x="1133417" y="1218442"/>
                  </a:lnTo>
                  <a:lnTo>
                    <a:pt x="1130492" y="1217926"/>
                  </a:lnTo>
                  <a:lnTo>
                    <a:pt x="1124032" y="1229682"/>
                  </a:lnTo>
                  <a:lnTo>
                    <a:pt x="1252096" y="1252276"/>
                  </a:lnTo>
                  <a:lnTo>
                    <a:pt x="1260491" y="1240861"/>
                  </a:lnTo>
                  <a:lnTo>
                    <a:pt x="1268367" y="1229354"/>
                  </a:lnTo>
                  <a:lnTo>
                    <a:pt x="1275599" y="1230630"/>
                  </a:lnTo>
                  <a:lnTo>
                    <a:pt x="1280358" y="1218573"/>
                  </a:lnTo>
                  <a:close/>
                </a:path>
                <a:path w="1397634" h="1879600">
                  <a:moveTo>
                    <a:pt x="1286393" y="1206742"/>
                  </a:moveTo>
                  <a:lnTo>
                    <a:pt x="1157106" y="1183933"/>
                  </a:lnTo>
                  <a:lnTo>
                    <a:pt x="1152347" y="1195989"/>
                  </a:lnTo>
                  <a:lnTo>
                    <a:pt x="1283336" y="1219099"/>
                  </a:lnTo>
                  <a:lnTo>
                    <a:pt x="1286393" y="1206742"/>
                  </a:lnTo>
                  <a:close/>
                </a:path>
                <a:path w="1397634" h="1879600">
                  <a:moveTo>
                    <a:pt x="1168671" y="1173077"/>
                  </a:moveTo>
                  <a:lnTo>
                    <a:pt x="1167820" y="1172927"/>
                  </a:lnTo>
                  <a:lnTo>
                    <a:pt x="1160934" y="1184608"/>
                  </a:lnTo>
                  <a:lnTo>
                    <a:pt x="1162636" y="1184908"/>
                  </a:lnTo>
                  <a:lnTo>
                    <a:pt x="1168671" y="1173077"/>
                  </a:lnTo>
                  <a:close/>
                </a:path>
                <a:path w="1397634" h="1879600">
                  <a:moveTo>
                    <a:pt x="1295796" y="1195505"/>
                  </a:moveTo>
                  <a:lnTo>
                    <a:pt x="1168671" y="1173077"/>
                  </a:lnTo>
                  <a:lnTo>
                    <a:pt x="1163487" y="1185059"/>
                  </a:lnTo>
                  <a:lnTo>
                    <a:pt x="1289761" y="1207336"/>
                  </a:lnTo>
                  <a:lnTo>
                    <a:pt x="1295796" y="1195505"/>
                  </a:lnTo>
                  <a:close/>
                </a:path>
                <a:path w="1397634" h="1879600">
                  <a:moveTo>
                    <a:pt x="1308717" y="1171992"/>
                  </a:moveTo>
                  <a:lnTo>
                    <a:pt x="1182018" y="1149639"/>
                  </a:lnTo>
                  <a:lnTo>
                    <a:pt x="1178109" y="1161846"/>
                  </a:lnTo>
                  <a:lnTo>
                    <a:pt x="1170798" y="1173452"/>
                  </a:lnTo>
                  <a:lnTo>
                    <a:pt x="1299625" y="1196180"/>
                  </a:lnTo>
                  <a:lnTo>
                    <a:pt x="1303958" y="1184049"/>
                  </a:lnTo>
                  <a:lnTo>
                    <a:pt x="1304809" y="1184199"/>
                  </a:lnTo>
                  <a:lnTo>
                    <a:pt x="1308717" y="1171992"/>
                  </a:lnTo>
                  <a:close/>
                </a:path>
                <a:path w="1397634" h="1879600">
                  <a:moveTo>
                    <a:pt x="1326397" y="1136423"/>
                  </a:moveTo>
                  <a:lnTo>
                    <a:pt x="1205618" y="1115115"/>
                  </a:lnTo>
                  <a:lnTo>
                    <a:pt x="1198306" y="1126721"/>
                  </a:lnTo>
                  <a:lnTo>
                    <a:pt x="1192271" y="1138552"/>
                  </a:lnTo>
                  <a:lnTo>
                    <a:pt x="1184995" y="1150165"/>
                  </a:lnTo>
                  <a:lnTo>
                    <a:pt x="1312546" y="1172667"/>
                  </a:lnTo>
                  <a:lnTo>
                    <a:pt x="1315603" y="1160311"/>
                  </a:lnTo>
                  <a:lnTo>
                    <a:pt x="1319006" y="1160911"/>
                  </a:lnTo>
                  <a:lnTo>
                    <a:pt x="1322064" y="1148554"/>
                  </a:lnTo>
                  <a:lnTo>
                    <a:pt x="1322914" y="1148704"/>
                  </a:lnTo>
                  <a:lnTo>
                    <a:pt x="1326397" y="1136423"/>
                  </a:lnTo>
                  <a:close/>
                </a:path>
                <a:path w="1397634" h="1879600">
                  <a:moveTo>
                    <a:pt x="1331581" y="1124441"/>
                  </a:moveTo>
                  <a:lnTo>
                    <a:pt x="1211653" y="1103283"/>
                  </a:lnTo>
                  <a:lnTo>
                    <a:pt x="1206468" y="1115265"/>
                  </a:lnTo>
                  <a:lnTo>
                    <a:pt x="1328950" y="1136873"/>
                  </a:lnTo>
                  <a:lnTo>
                    <a:pt x="1331581" y="1124441"/>
                  </a:lnTo>
                  <a:close/>
                </a:path>
                <a:path w="1397634" h="1879600">
                  <a:moveTo>
                    <a:pt x="1338042" y="1112685"/>
                  </a:moveTo>
                  <a:lnTo>
                    <a:pt x="1218539" y="1091602"/>
                  </a:lnTo>
                  <a:lnTo>
                    <a:pt x="1215056" y="1103884"/>
                  </a:lnTo>
                  <a:lnTo>
                    <a:pt x="1334559" y="1124967"/>
                  </a:lnTo>
                  <a:lnTo>
                    <a:pt x="1338042" y="1112685"/>
                  </a:lnTo>
                  <a:close/>
                </a:path>
                <a:path w="1397634" h="1879600">
                  <a:moveTo>
                    <a:pt x="1351893" y="1076440"/>
                  </a:moveTo>
                  <a:lnTo>
                    <a:pt x="1234517" y="1055732"/>
                  </a:lnTo>
                  <a:lnTo>
                    <a:pt x="1230609" y="1067939"/>
                  </a:lnTo>
                  <a:lnTo>
                    <a:pt x="1229758" y="1067789"/>
                  </a:lnTo>
                  <a:lnTo>
                    <a:pt x="1226275" y="1080071"/>
                  </a:lnTo>
                  <a:lnTo>
                    <a:pt x="1222021" y="1079320"/>
                  </a:lnTo>
                  <a:lnTo>
                    <a:pt x="1219389" y="1091752"/>
                  </a:lnTo>
                  <a:lnTo>
                    <a:pt x="1338893" y="1112835"/>
                  </a:lnTo>
                  <a:lnTo>
                    <a:pt x="1342375" y="1100553"/>
                  </a:lnTo>
                  <a:lnTo>
                    <a:pt x="1351893" y="1076440"/>
                  </a:lnTo>
                  <a:close/>
                </a:path>
                <a:path w="1397634" h="1879600">
                  <a:moveTo>
                    <a:pt x="1356227" y="1064309"/>
                  </a:moveTo>
                  <a:lnTo>
                    <a:pt x="1240552" y="1043901"/>
                  </a:lnTo>
                  <a:lnTo>
                    <a:pt x="1237920" y="1056333"/>
                  </a:lnTo>
                  <a:lnTo>
                    <a:pt x="1352744" y="1076590"/>
                  </a:lnTo>
                  <a:lnTo>
                    <a:pt x="1356227" y="1064309"/>
                  </a:lnTo>
                  <a:close/>
                </a:path>
                <a:path w="1397634" h="1879600">
                  <a:moveTo>
                    <a:pt x="1359709" y="1052027"/>
                  </a:moveTo>
                  <a:lnTo>
                    <a:pt x="1246162" y="1031995"/>
                  </a:lnTo>
                  <a:lnTo>
                    <a:pt x="1242679" y="1044276"/>
                  </a:lnTo>
                  <a:lnTo>
                    <a:pt x="1357077" y="1064459"/>
                  </a:lnTo>
                  <a:lnTo>
                    <a:pt x="1359709" y="1052027"/>
                  </a:lnTo>
                  <a:close/>
                </a:path>
                <a:path w="1397634" h="1879600">
                  <a:moveTo>
                    <a:pt x="1397204" y="762031"/>
                  </a:moveTo>
                  <a:lnTo>
                    <a:pt x="1278192" y="741035"/>
                  </a:lnTo>
                  <a:lnTo>
                    <a:pt x="1278538" y="753992"/>
                  </a:lnTo>
                  <a:lnTo>
                    <a:pt x="1278034" y="766799"/>
                  </a:lnTo>
                  <a:lnTo>
                    <a:pt x="1279011" y="792764"/>
                  </a:lnTo>
                  <a:lnTo>
                    <a:pt x="1278514" y="818468"/>
                  </a:lnTo>
                  <a:lnTo>
                    <a:pt x="1277617" y="844102"/>
                  </a:lnTo>
                  <a:lnTo>
                    <a:pt x="1274859" y="882304"/>
                  </a:lnTo>
                  <a:lnTo>
                    <a:pt x="1270119" y="920156"/>
                  </a:lnTo>
                  <a:lnTo>
                    <a:pt x="1268067" y="932690"/>
                  </a:lnTo>
                  <a:lnTo>
                    <a:pt x="1268493" y="932765"/>
                  </a:lnTo>
                  <a:lnTo>
                    <a:pt x="1264080" y="957779"/>
                  </a:lnTo>
                  <a:lnTo>
                    <a:pt x="1261023" y="970136"/>
                  </a:lnTo>
                  <a:lnTo>
                    <a:pt x="1257520" y="982414"/>
                  </a:lnTo>
                  <a:lnTo>
                    <a:pt x="1251372" y="1007122"/>
                  </a:lnTo>
                  <a:lnTo>
                    <a:pt x="1247351" y="1019308"/>
                  </a:lnTo>
                  <a:lnTo>
                    <a:pt x="1243609" y="1031544"/>
                  </a:lnTo>
                  <a:lnTo>
                    <a:pt x="1245311" y="1031844"/>
                  </a:lnTo>
                  <a:lnTo>
                    <a:pt x="1248794" y="1019563"/>
                  </a:lnTo>
                  <a:lnTo>
                    <a:pt x="1250070" y="1019788"/>
                  </a:lnTo>
                  <a:lnTo>
                    <a:pt x="1253127" y="1007431"/>
                  </a:lnTo>
                  <a:lnTo>
                    <a:pt x="1367813" y="1027664"/>
                  </a:lnTo>
                  <a:lnTo>
                    <a:pt x="1374238" y="1003006"/>
                  </a:lnTo>
                  <a:lnTo>
                    <a:pt x="1379632" y="978165"/>
                  </a:lnTo>
                  <a:lnTo>
                    <a:pt x="1386201" y="940635"/>
                  </a:lnTo>
                  <a:lnTo>
                    <a:pt x="1391292" y="902845"/>
                  </a:lnTo>
                  <a:lnTo>
                    <a:pt x="1393019" y="877358"/>
                  </a:lnTo>
                  <a:lnTo>
                    <a:pt x="1396156" y="839223"/>
                  </a:lnTo>
                  <a:lnTo>
                    <a:pt x="1396447" y="813482"/>
                  </a:lnTo>
                  <a:lnTo>
                    <a:pt x="1396261" y="787657"/>
                  </a:lnTo>
                  <a:lnTo>
                    <a:pt x="1397204" y="762031"/>
                  </a:lnTo>
                  <a:close/>
                </a:path>
                <a:path w="1397634" h="1879600">
                  <a:moveTo>
                    <a:pt x="1366675" y="1027463"/>
                  </a:moveTo>
                  <a:lnTo>
                    <a:pt x="1256530" y="1008032"/>
                  </a:lnTo>
                  <a:lnTo>
                    <a:pt x="1254324" y="1020538"/>
                  </a:lnTo>
                  <a:lnTo>
                    <a:pt x="1252197" y="1020163"/>
                  </a:lnTo>
                  <a:lnTo>
                    <a:pt x="1249565" y="1032595"/>
                  </a:lnTo>
                  <a:lnTo>
                    <a:pt x="1360560" y="1052177"/>
                  </a:lnTo>
                  <a:lnTo>
                    <a:pt x="1366675" y="1027463"/>
                  </a:lnTo>
                  <a:close/>
                </a:path>
                <a:path w="1397634" h="1879600">
                  <a:moveTo>
                    <a:pt x="1394853" y="697135"/>
                  </a:moveTo>
                  <a:lnTo>
                    <a:pt x="1277313" y="676399"/>
                  </a:lnTo>
                  <a:lnTo>
                    <a:pt x="1279282" y="702538"/>
                  </a:lnTo>
                  <a:lnTo>
                    <a:pt x="1277155" y="702163"/>
                  </a:lnTo>
                  <a:lnTo>
                    <a:pt x="1277501" y="715120"/>
                  </a:lnTo>
                  <a:lnTo>
                    <a:pt x="1276570" y="727852"/>
                  </a:lnTo>
                  <a:lnTo>
                    <a:pt x="1276916" y="740809"/>
                  </a:lnTo>
                  <a:lnTo>
                    <a:pt x="1395994" y="761817"/>
                  </a:lnTo>
                  <a:lnTo>
                    <a:pt x="1396499" y="749010"/>
                  </a:lnTo>
                  <a:lnTo>
                    <a:pt x="1396153" y="736053"/>
                  </a:lnTo>
                  <a:lnTo>
                    <a:pt x="1393759" y="709839"/>
                  </a:lnTo>
                  <a:lnTo>
                    <a:pt x="1394853" y="697135"/>
                  </a:lnTo>
                  <a:close/>
                </a:path>
                <a:path w="1397634" h="1879600">
                  <a:moveTo>
                    <a:pt x="1390595" y="670592"/>
                  </a:moveTo>
                  <a:lnTo>
                    <a:pt x="1271978" y="649665"/>
                  </a:lnTo>
                  <a:lnTo>
                    <a:pt x="1273174" y="662772"/>
                  </a:lnTo>
                  <a:lnTo>
                    <a:pt x="1275691" y="663217"/>
                  </a:lnTo>
                  <a:lnTo>
                    <a:pt x="1273485" y="675723"/>
                  </a:lnTo>
                  <a:lnTo>
                    <a:pt x="1274256" y="688756"/>
                  </a:lnTo>
                  <a:lnTo>
                    <a:pt x="1274682" y="688831"/>
                  </a:lnTo>
                  <a:lnTo>
                    <a:pt x="1277313" y="676399"/>
                  </a:lnTo>
                  <a:lnTo>
                    <a:pt x="1391552" y="696553"/>
                  </a:lnTo>
                  <a:lnTo>
                    <a:pt x="1391652" y="683674"/>
                  </a:lnTo>
                  <a:lnTo>
                    <a:pt x="1390595" y="670592"/>
                  </a:lnTo>
                  <a:close/>
                </a:path>
                <a:path w="1397634" h="1879600">
                  <a:moveTo>
                    <a:pt x="1388547" y="657334"/>
                  </a:moveTo>
                  <a:lnTo>
                    <a:pt x="1269505" y="636333"/>
                  </a:lnTo>
                  <a:lnTo>
                    <a:pt x="1268149" y="648990"/>
                  </a:lnTo>
                  <a:lnTo>
                    <a:pt x="1386766" y="669916"/>
                  </a:lnTo>
                  <a:lnTo>
                    <a:pt x="1388547" y="657334"/>
                  </a:lnTo>
                  <a:close/>
                </a:path>
                <a:path w="1397634" h="1879600">
                  <a:moveTo>
                    <a:pt x="1378770" y="591129"/>
                  </a:moveTo>
                  <a:lnTo>
                    <a:pt x="1257565" y="569746"/>
                  </a:lnTo>
                  <a:lnTo>
                    <a:pt x="1259726" y="583023"/>
                  </a:lnTo>
                  <a:lnTo>
                    <a:pt x="1261660" y="596260"/>
                  </a:lnTo>
                  <a:lnTo>
                    <a:pt x="1264213" y="596711"/>
                  </a:lnTo>
                  <a:lnTo>
                    <a:pt x="1263708" y="609518"/>
                  </a:lnTo>
                  <a:lnTo>
                    <a:pt x="1266686" y="610043"/>
                  </a:lnTo>
                  <a:lnTo>
                    <a:pt x="1267882" y="623150"/>
                  </a:lnTo>
                  <a:lnTo>
                    <a:pt x="1269159" y="623376"/>
                  </a:lnTo>
                  <a:lnTo>
                    <a:pt x="1267377" y="635958"/>
                  </a:lnTo>
                  <a:lnTo>
                    <a:pt x="1387696" y="657184"/>
                  </a:lnTo>
                  <a:lnTo>
                    <a:pt x="1383628" y="643571"/>
                  </a:lnTo>
                  <a:lnTo>
                    <a:pt x="1383765" y="617802"/>
                  </a:lnTo>
                  <a:lnTo>
                    <a:pt x="1381448" y="604498"/>
                  </a:lnTo>
                  <a:lnTo>
                    <a:pt x="1378690" y="604011"/>
                  </a:lnTo>
                  <a:lnTo>
                    <a:pt x="1378770" y="591129"/>
                  </a:lnTo>
                  <a:close/>
                </a:path>
                <a:path w="1397634" h="1879600">
                  <a:moveTo>
                    <a:pt x="1378770" y="591129"/>
                  </a:moveTo>
                  <a:lnTo>
                    <a:pt x="1378690" y="604011"/>
                  </a:lnTo>
                  <a:lnTo>
                    <a:pt x="1379128" y="592915"/>
                  </a:lnTo>
                  <a:lnTo>
                    <a:pt x="1378770" y="591129"/>
                  </a:lnTo>
                  <a:close/>
                </a:path>
                <a:path w="1397634" h="1879600">
                  <a:moveTo>
                    <a:pt x="1379128" y="592915"/>
                  </a:moveTo>
                  <a:lnTo>
                    <a:pt x="1378690" y="604011"/>
                  </a:lnTo>
                  <a:lnTo>
                    <a:pt x="1381448" y="604498"/>
                  </a:lnTo>
                  <a:lnTo>
                    <a:pt x="1379128" y="592915"/>
                  </a:lnTo>
                  <a:close/>
                </a:path>
                <a:path w="1397634" h="1879600">
                  <a:moveTo>
                    <a:pt x="1379195" y="591204"/>
                  </a:moveTo>
                  <a:lnTo>
                    <a:pt x="1378770" y="591129"/>
                  </a:lnTo>
                  <a:lnTo>
                    <a:pt x="1379128" y="592915"/>
                  </a:lnTo>
                  <a:lnTo>
                    <a:pt x="1379195" y="591204"/>
                  </a:lnTo>
                  <a:close/>
                </a:path>
                <a:path w="1397634" h="1879600">
                  <a:moveTo>
                    <a:pt x="1326014" y="375484"/>
                  </a:moveTo>
                  <a:lnTo>
                    <a:pt x="1189530" y="351405"/>
                  </a:lnTo>
                  <a:lnTo>
                    <a:pt x="1191578" y="364662"/>
                  </a:lnTo>
                  <a:lnTo>
                    <a:pt x="1194981" y="365263"/>
                  </a:lnTo>
                  <a:lnTo>
                    <a:pt x="1196603" y="378445"/>
                  </a:lnTo>
                  <a:lnTo>
                    <a:pt x="1200007" y="379045"/>
                  </a:lnTo>
                  <a:lnTo>
                    <a:pt x="1201629" y="392228"/>
                  </a:lnTo>
                  <a:lnTo>
                    <a:pt x="1207159" y="393203"/>
                  </a:lnTo>
                  <a:lnTo>
                    <a:pt x="1208356" y="406311"/>
                  </a:lnTo>
                  <a:lnTo>
                    <a:pt x="1212610" y="407061"/>
                  </a:lnTo>
                  <a:lnTo>
                    <a:pt x="1210793" y="419637"/>
                  </a:lnTo>
                  <a:lnTo>
                    <a:pt x="1214197" y="420237"/>
                  </a:lnTo>
                  <a:lnTo>
                    <a:pt x="1214117" y="433119"/>
                  </a:lnTo>
                  <a:lnTo>
                    <a:pt x="1220073" y="434170"/>
                  </a:lnTo>
                  <a:lnTo>
                    <a:pt x="1223324" y="447640"/>
                  </a:lnTo>
                  <a:lnTo>
                    <a:pt x="1227093" y="461201"/>
                  </a:lnTo>
                  <a:lnTo>
                    <a:pt x="1231101" y="474804"/>
                  </a:lnTo>
                  <a:lnTo>
                    <a:pt x="1238819" y="501958"/>
                  </a:lnTo>
                  <a:lnTo>
                    <a:pt x="1240946" y="502333"/>
                  </a:lnTo>
                  <a:lnTo>
                    <a:pt x="1240441" y="515140"/>
                  </a:lnTo>
                  <a:lnTo>
                    <a:pt x="1245971" y="516116"/>
                  </a:lnTo>
                  <a:lnTo>
                    <a:pt x="1247594" y="529298"/>
                  </a:lnTo>
                  <a:lnTo>
                    <a:pt x="1247940" y="542255"/>
                  </a:lnTo>
                  <a:lnTo>
                    <a:pt x="1250838" y="555663"/>
                  </a:lnTo>
                  <a:lnTo>
                    <a:pt x="1254241" y="556263"/>
                  </a:lnTo>
                  <a:lnTo>
                    <a:pt x="1252886" y="568920"/>
                  </a:lnTo>
                  <a:lnTo>
                    <a:pt x="1377068" y="590829"/>
                  </a:lnTo>
                  <a:lnTo>
                    <a:pt x="1374170" y="577421"/>
                  </a:lnTo>
                  <a:lnTo>
                    <a:pt x="1372973" y="564314"/>
                  </a:lnTo>
                  <a:lnTo>
                    <a:pt x="1371271" y="564014"/>
                  </a:lnTo>
                  <a:lnTo>
                    <a:pt x="1371351" y="551132"/>
                  </a:lnTo>
                  <a:lnTo>
                    <a:pt x="1369224" y="550756"/>
                  </a:lnTo>
                  <a:lnTo>
                    <a:pt x="1366544" y="524491"/>
                  </a:lnTo>
                  <a:lnTo>
                    <a:pt x="1360901" y="510600"/>
                  </a:lnTo>
                  <a:lnTo>
                    <a:pt x="1356746" y="484074"/>
                  </a:lnTo>
                  <a:lnTo>
                    <a:pt x="1351913" y="457430"/>
                  </a:lnTo>
                  <a:lnTo>
                    <a:pt x="1344415" y="443211"/>
                  </a:lnTo>
                  <a:lnTo>
                    <a:pt x="1338964" y="416457"/>
                  </a:lnTo>
                  <a:lnTo>
                    <a:pt x="1331306" y="402210"/>
                  </a:lnTo>
                  <a:lnTo>
                    <a:pt x="1326014" y="375484"/>
                  </a:lnTo>
                  <a:close/>
                </a:path>
                <a:path w="1397634" h="1879600">
                  <a:moveTo>
                    <a:pt x="1320599" y="361632"/>
                  </a:moveTo>
                  <a:lnTo>
                    <a:pt x="1177273" y="336346"/>
                  </a:lnTo>
                  <a:lnTo>
                    <a:pt x="1181448" y="349979"/>
                  </a:lnTo>
                  <a:lnTo>
                    <a:pt x="1319669" y="374364"/>
                  </a:lnTo>
                  <a:lnTo>
                    <a:pt x="1320599" y="361632"/>
                  </a:lnTo>
                  <a:close/>
                </a:path>
                <a:path w="1397634" h="1879600">
                  <a:moveTo>
                    <a:pt x="1287043" y="278335"/>
                  </a:moveTo>
                  <a:lnTo>
                    <a:pt x="1136237" y="251730"/>
                  </a:lnTo>
                  <a:lnTo>
                    <a:pt x="1139782" y="265251"/>
                  </a:lnTo>
                  <a:lnTo>
                    <a:pt x="1143133" y="278739"/>
                  </a:lnTo>
                  <a:lnTo>
                    <a:pt x="1152260" y="293245"/>
                  </a:lnTo>
                  <a:lnTo>
                    <a:pt x="1161107" y="307702"/>
                  </a:lnTo>
                  <a:lnTo>
                    <a:pt x="1169715" y="322117"/>
                  </a:lnTo>
                  <a:lnTo>
                    <a:pt x="1178124" y="336496"/>
                  </a:lnTo>
                  <a:lnTo>
                    <a:pt x="1315920" y="360807"/>
                  </a:lnTo>
                  <a:lnTo>
                    <a:pt x="1307916" y="346499"/>
                  </a:lnTo>
                  <a:lnTo>
                    <a:pt x="1308421" y="333691"/>
                  </a:lnTo>
                  <a:lnTo>
                    <a:pt x="1302891" y="332716"/>
                  </a:lnTo>
                  <a:lnTo>
                    <a:pt x="1300611" y="319417"/>
                  </a:lnTo>
                  <a:lnTo>
                    <a:pt x="1295685" y="318548"/>
                  </a:lnTo>
                  <a:lnTo>
                    <a:pt x="1294482" y="305440"/>
                  </a:lnTo>
                  <a:lnTo>
                    <a:pt x="1290288" y="304700"/>
                  </a:lnTo>
                  <a:lnTo>
                    <a:pt x="1289516" y="291668"/>
                  </a:lnTo>
                  <a:lnTo>
                    <a:pt x="1285262" y="290917"/>
                  </a:lnTo>
                  <a:lnTo>
                    <a:pt x="1287043" y="278335"/>
                  </a:lnTo>
                  <a:close/>
                </a:path>
                <a:path w="1397634" h="1879600">
                  <a:moveTo>
                    <a:pt x="1208164" y="161250"/>
                  </a:moveTo>
                  <a:lnTo>
                    <a:pt x="1029938" y="129807"/>
                  </a:lnTo>
                  <a:lnTo>
                    <a:pt x="1064679" y="161729"/>
                  </a:lnTo>
                  <a:lnTo>
                    <a:pt x="1075148" y="176472"/>
                  </a:lnTo>
                  <a:lnTo>
                    <a:pt x="1085418" y="191180"/>
                  </a:lnTo>
                  <a:lnTo>
                    <a:pt x="1095448" y="205846"/>
                  </a:lnTo>
                  <a:lnTo>
                    <a:pt x="1105200" y="220462"/>
                  </a:lnTo>
                  <a:lnTo>
                    <a:pt x="1120860" y="236121"/>
                  </a:lnTo>
                  <a:lnTo>
                    <a:pt x="1124610" y="249679"/>
                  </a:lnTo>
                  <a:lnTo>
                    <a:pt x="1277259" y="276609"/>
                  </a:lnTo>
                  <a:lnTo>
                    <a:pt x="1270532" y="262526"/>
                  </a:lnTo>
                  <a:lnTo>
                    <a:pt x="1263725" y="261326"/>
                  </a:lnTo>
                  <a:lnTo>
                    <a:pt x="1264230" y="248519"/>
                  </a:lnTo>
                  <a:lnTo>
                    <a:pt x="1259125" y="247618"/>
                  </a:lnTo>
                  <a:lnTo>
                    <a:pt x="1254525" y="233910"/>
                  </a:lnTo>
                  <a:lnTo>
                    <a:pt x="1241878" y="218783"/>
                  </a:lnTo>
                  <a:lnTo>
                    <a:pt x="1236348" y="217807"/>
                  </a:lnTo>
                  <a:lnTo>
                    <a:pt x="1235577" y="204775"/>
                  </a:lnTo>
                  <a:lnTo>
                    <a:pt x="1230046" y="203799"/>
                  </a:lnTo>
                  <a:lnTo>
                    <a:pt x="1223319" y="189716"/>
                  </a:lnTo>
                  <a:lnTo>
                    <a:pt x="1213614" y="175108"/>
                  </a:lnTo>
                  <a:lnTo>
                    <a:pt x="1207233" y="173982"/>
                  </a:lnTo>
                  <a:lnTo>
                    <a:pt x="1208164" y="161250"/>
                  </a:lnTo>
                  <a:close/>
                </a:path>
                <a:path w="1397634" h="1879600">
                  <a:moveTo>
                    <a:pt x="962005" y="104926"/>
                  </a:moveTo>
                  <a:lnTo>
                    <a:pt x="958601" y="104326"/>
                  </a:lnTo>
                  <a:lnTo>
                    <a:pt x="958096" y="117133"/>
                  </a:lnTo>
                  <a:lnTo>
                    <a:pt x="962005" y="104926"/>
                  </a:lnTo>
                  <a:close/>
                </a:path>
                <a:path w="1397634" h="1879600">
                  <a:moveTo>
                    <a:pt x="989656" y="109805"/>
                  </a:moveTo>
                  <a:lnTo>
                    <a:pt x="985827" y="109129"/>
                  </a:lnTo>
                  <a:lnTo>
                    <a:pt x="984472" y="121786"/>
                  </a:lnTo>
                  <a:lnTo>
                    <a:pt x="985322" y="121936"/>
                  </a:lnTo>
                  <a:lnTo>
                    <a:pt x="989656" y="109805"/>
                  </a:lnTo>
                  <a:close/>
                </a:path>
                <a:path w="1397634" h="1879600">
                  <a:moveTo>
                    <a:pt x="1194630" y="145967"/>
                  </a:moveTo>
                  <a:lnTo>
                    <a:pt x="1005821" y="112657"/>
                  </a:lnTo>
                  <a:lnTo>
                    <a:pt x="1006593" y="125689"/>
                  </a:lnTo>
                  <a:lnTo>
                    <a:pt x="1194125" y="158774"/>
                  </a:lnTo>
                  <a:lnTo>
                    <a:pt x="1194630" y="145967"/>
                  </a:lnTo>
                  <a:close/>
                </a:path>
                <a:path w="1397634" h="1879600">
                  <a:moveTo>
                    <a:pt x="1182373" y="130908"/>
                  </a:moveTo>
                  <a:lnTo>
                    <a:pt x="957830" y="91294"/>
                  </a:lnTo>
                  <a:lnTo>
                    <a:pt x="958176" y="104251"/>
                  </a:lnTo>
                  <a:lnTo>
                    <a:pt x="1183570" y="144015"/>
                  </a:lnTo>
                  <a:lnTo>
                    <a:pt x="1182373" y="130908"/>
                  </a:lnTo>
                  <a:close/>
                </a:path>
                <a:path w="1397634" h="1879600">
                  <a:moveTo>
                    <a:pt x="1165706" y="115072"/>
                  </a:moveTo>
                  <a:lnTo>
                    <a:pt x="945183" y="76166"/>
                  </a:lnTo>
                  <a:lnTo>
                    <a:pt x="943827" y="88823"/>
                  </a:lnTo>
                  <a:lnTo>
                    <a:pt x="1172635" y="129190"/>
                  </a:lnTo>
                  <a:lnTo>
                    <a:pt x="1165706" y="115072"/>
                  </a:lnTo>
                  <a:close/>
                </a:path>
                <a:path w="1397634" h="1879600">
                  <a:moveTo>
                    <a:pt x="1103441" y="52502"/>
                  </a:moveTo>
                  <a:lnTo>
                    <a:pt x="942523" y="24113"/>
                  </a:lnTo>
                  <a:lnTo>
                    <a:pt x="938189" y="36244"/>
                  </a:lnTo>
                  <a:lnTo>
                    <a:pt x="937179" y="61858"/>
                  </a:lnTo>
                  <a:lnTo>
                    <a:pt x="940583" y="62459"/>
                  </a:lnTo>
                  <a:lnTo>
                    <a:pt x="940929" y="75416"/>
                  </a:lnTo>
                  <a:lnTo>
                    <a:pt x="1157614" y="113644"/>
                  </a:lnTo>
                  <a:lnTo>
                    <a:pt x="1146594" y="98804"/>
                  </a:lnTo>
                  <a:lnTo>
                    <a:pt x="1141701" y="85044"/>
                  </a:lnTo>
                  <a:lnTo>
                    <a:pt x="1134124" y="83707"/>
                  </a:lnTo>
                  <a:lnTo>
                    <a:pt x="1128274" y="69779"/>
                  </a:lnTo>
                  <a:lnTo>
                    <a:pt x="1110726" y="66684"/>
                  </a:lnTo>
                  <a:lnTo>
                    <a:pt x="1103441" y="52502"/>
                  </a:lnTo>
                  <a:close/>
                </a:path>
                <a:path w="1397634" h="1879600">
                  <a:moveTo>
                    <a:pt x="1028950" y="13568"/>
                  </a:moveTo>
                  <a:lnTo>
                    <a:pt x="952040" y="0"/>
                  </a:lnTo>
                  <a:lnTo>
                    <a:pt x="946005" y="11831"/>
                  </a:lnTo>
                  <a:lnTo>
                    <a:pt x="943373" y="24263"/>
                  </a:lnTo>
                  <a:lnTo>
                    <a:pt x="1083022" y="48900"/>
                  </a:lnTo>
                  <a:lnTo>
                    <a:pt x="1074305" y="34466"/>
                  </a:lnTo>
                  <a:lnTo>
                    <a:pt x="1062909" y="32455"/>
                  </a:lnTo>
                  <a:lnTo>
                    <a:pt x="1028950" y="13568"/>
                  </a:lnTo>
                  <a:close/>
                </a:path>
              </a:pathLst>
            </a:custGeom>
            <a:solidFill>
              <a:srgbClr val="1F1F1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" y="1048638"/>
            <a:ext cx="4547489" cy="2264917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4906479" y="505459"/>
            <a:ext cx="5952490" cy="2663190"/>
            <a:chOff x="4906479" y="505459"/>
            <a:chExt cx="5952490" cy="2663190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2847" y="505459"/>
              <a:ext cx="4336033" cy="2663063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4906479" y="1793979"/>
              <a:ext cx="1854835" cy="835025"/>
            </a:xfrm>
            <a:custGeom>
              <a:avLst/>
              <a:gdLst/>
              <a:ahLst/>
              <a:cxnLst/>
              <a:rect l="l" t="t" r="r" b="b"/>
              <a:pathLst>
                <a:path w="1854834" h="835025">
                  <a:moveTo>
                    <a:pt x="1814344" y="404691"/>
                  </a:moveTo>
                  <a:lnTo>
                    <a:pt x="1384128" y="404691"/>
                  </a:lnTo>
                  <a:lnTo>
                    <a:pt x="1370436" y="421871"/>
                  </a:lnTo>
                  <a:lnTo>
                    <a:pt x="1355706" y="434054"/>
                  </a:lnTo>
                  <a:lnTo>
                    <a:pt x="1340772" y="443455"/>
                  </a:lnTo>
                  <a:lnTo>
                    <a:pt x="1326468" y="452289"/>
                  </a:lnTo>
                  <a:lnTo>
                    <a:pt x="1281174" y="485055"/>
                  </a:lnTo>
                  <a:lnTo>
                    <a:pt x="1237652" y="519900"/>
                  </a:lnTo>
                  <a:lnTo>
                    <a:pt x="1152663" y="592156"/>
                  </a:lnTo>
                  <a:lnTo>
                    <a:pt x="1119040" y="630586"/>
                  </a:lnTo>
                  <a:lnTo>
                    <a:pt x="1102789" y="671361"/>
                  </a:lnTo>
                  <a:lnTo>
                    <a:pt x="1100605" y="712751"/>
                  </a:lnTo>
                  <a:lnTo>
                    <a:pt x="1109184" y="753027"/>
                  </a:lnTo>
                  <a:lnTo>
                    <a:pt x="1125222" y="790458"/>
                  </a:lnTo>
                  <a:lnTo>
                    <a:pt x="1145415" y="823317"/>
                  </a:lnTo>
                  <a:lnTo>
                    <a:pt x="1151756" y="830574"/>
                  </a:lnTo>
                  <a:lnTo>
                    <a:pt x="1158824" y="834423"/>
                  </a:lnTo>
                  <a:lnTo>
                    <a:pt x="1166477" y="833289"/>
                  </a:lnTo>
                  <a:lnTo>
                    <a:pt x="1174575" y="825599"/>
                  </a:lnTo>
                  <a:lnTo>
                    <a:pt x="1202392" y="794060"/>
                  </a:lnTo>
                  <a:lnTo>
                    <a:pt x="1234413" y="767442"/>
                  </a:lnTo>
                  <a:lnTo>
                    <a:pt x="1268721" y="743576"/>
                  </a:lnTo>
                  <a:lnTo>
                    <a:pt x="1303402" y="720290"/>
                  </a:lnTo>
                  <a:lnTo>
                    <a:pt x="1347225" y="690312"/>
                  </a:lnTo>
                  <a:lnTo>
                    <a:pt x="1391466" y="660967"/>
                  </a:lnTo>
                  <a:lnTo>
                    <a:pt x="1436069" y="632175"/>
                  </a:lnTo>
                  <a:lnTo>
                    <a:pt x="1480982" y="603859"/>
                  </a:lnTo>
                  <a:lnTo>
                    <a:pt x="1571524" y="548334"/>
                  </a:lnTo>
                  <a:lnTo>
                    <a:pt x="1761851" y="435092"/>
                  </a:lnTo>
                  <a:lnTo>
                    <a:pt x="1814344" y="404691"/>
                  </a:lnTo>
                  <a:close/>
                </a:path>
                <a:path w="1854834" h="835025">
                  <a:moveTo>
                    <a:pt x="494094" y="295051"/>
                  </a:moveTo>
                  <a:lnTo>
                    <a:pt x="446542" y="297155"/>
                  </a:lnTo>
                  <a:lnTo>
                    <a:pt x="398917" y="301331"/>
                  </a:lnTo>
                  <a:lnTo>
                    <a:pt x="351306" y="306974"/>
                  </a:lnTo>
                  <a:lnTo>
                    <a:pt x="256473" y="320235"/>
                  </a:lnTo>
                  <a:lnTo>
                    <a:pt x="200613" y="325741"/>
                  </a:lnTo>
                  <a:lnTo>
                    <a:pt x="144641" y="328679"/>
                  </a:lnTo>
                  <a:lnTo>
                    <a:pt x="88823" y="332533"/>
                  </a:lnTo>
                  <a:lnTo>
                    <a:pt x="33422" y="340787"/>
                  </a:lnTo>
                  <a:lnTo>
                    <a:pt x="0" y="356124"/>
                  </a:lnTo>
                  <a:lnTo>
                    <a:pt x="84" y="369184"/>
                  </a:lnTo>
                  <a:lnTo>
                    <a:pt x="38055" y="423738"/>
                  </a:lnTo>
                  <a:lnTo>
                    <a:pt x="67467" y="455383"/>
                  </a:lnTo>
                  <a:lnTo>
                    <a:pt x="101482" y="479361"/>
                  </a:lnTo>
                  <a:lnTo>
                    <a:pt x="142165" y="491877"/>
                  </a:lnTo>
                  <a:lnTo>
                    <a:pt x="191578" y="489134"/>
                  </a:lnTo>
                  <a:lnTo>
                    <a:pt x="203748" y="487404"/>
                  </a:lnTo>
                  <a:lnTo>
                    <a:pt x="216201" y="486806"/>
                  </a:lnTo>
                  <a:lnTo>
                    <a:pt x="228780" y="486515"/>
                  </a:lnTo>
                  <a:lnTo>
                    <a:pt x="241329" y="485704"/>
                  </a:lnTo>
                  <a:lnTo>
                    <a:pt x="344739" y="476306"/>
                  </a:lnTo>
                  <a:lnTo>
                    <a:pt x="1252885" y="415485"/>
                  </a:lnTo>
                  <a:lnTo>
                    <a:pt x="1384128" y="404691"/>
                  </a:lnTo>
                  <a:lnTo>
                    <a:pt x="1814344" y="404691"/>
                  </a:lnTo>
                  <a:lnTo>
                    <a:pt x="1815477" y="404038"/>
                  </a:lnTo>
                  <a:lnTo>
                    <a:pt x="1834820" y="390977"/>
                  </a:lnTo>
                  <a:lnTo>
                    <a:pt x="1848282" y="375487"/>
                  </a:lnTo>
                  <a:lnTo>
                    <a:pt x="1854626" y="355687"/>
                  </a:lnTo>
                  <a:lnTo>
                    <a:pt x="1852615" y="329695"/>
                  </a:lnTo>
                  <a:lnTo>
                    <a:pt x="1847169" y="312083"/>
                  </a:lnTo>
                  <a:lnTo>
                    <a:pt x="1841096" y="296802"/>
                  </a:lnTo>
                  <a:lnTo>
                    <a:pt x="591080" y="296802"/>
                  </a:lnTo>
                  <a:lnTo>
                    <a:pt x="541485" y="295626"/>
                  </a:lnTo>
                  <a:lnTo>
                    <a:pt x="494094" y="295051"/>
                  </a:lnTo>
                  <a:close/>
                </a:path>
                <a:path w="1854834" h="835025">
                  <a:moveTo>
                    <a:pt x="1765006" y="163933"/>
                  </a:moveTo>
                  <a:lnTo>
                    <a:pt x="1082244" y="163933"/>
                  </a:lnTo>
                  <a:lnTo>
                    <a:pt x="1103738" y="165311"/>
                  </a:lnTo>
                  <a:lnTo>
                    <a:pt x="1124736" y="168798"/>
                  </a:lnTo>
                  <a:lnTo>
                    <a:pt x="1198970" y="183927"/>
                  </a:lnTo>
                  <a:lnTo>
                    <a:pt x="1358544" y="218847"/>
                  </a:lnTo>
                  <a:lnTo>
                    <a:pt x="1360745" y="222590"/>
                  </a:lnTo>
                  <a:lnTo>
                    <a:pt x="1361020" y="226510"/>
                  </a:lnTo>
                  <a:lnTo>
                    <a:pt x="1359645" y="230579"/>
                  </a:lnTo>
                  <a:lnTo>
                    <a:pt x="1221804" y="243232"/>
                  </a:lnTo>
                  <a:lnTo>
                    <a:pt x="1175877" y="246833"/>
                  </a:lnTo>
                  <a:lnTo>
                    <a:pt x="1080861" y="252383"/>
                  </a:lnTo>
                  <a:lnTo>
                    <a:pt x="1031908" y="256538"/>
                  </a:lnTo>
                  <a:lnTo>
                    <a:pt x="983034" y="261625"/>
                  </a:lnTo>
                  <a:lnTo>
                    <a:pt x="787698" y="284780"/>
                  </a:lnTo>
                  <a:lnTo>
                    <a:pt x="738744" y="289643"/>
                  </a:lnTo>
                  <a:lnTo>
                    <a:pt x="689677" y="293485"/>
                  </a:lnTo>
                  <a:lnTo>
                    <a:pt x="640467" y="295980"/>
                  </a:lnTo>
                  <a:lnTo>
                    <a:pt x="591080" y="296802"/>
                  </a:lnTo>
                  <a:lnTo>
                    <a:pt x="1841096" y="296802"/>
                  </a:lnTo>
                  <a:lnTo>
                    <a:pt x="1830841" y="222590"/>
                  </a:lnTo>
                  <a:lnTo>
                    <a:pt x="1830811" y="222100"/>
                  </a:lnTo>
                  <a:lnTo>
                    <a:pt x="1384403" y="222100"/>
                  </a:lnTo>
                  <a:lnTo>
                    <a:pt x="1384266" y="221936"/>
                  </a:lnTo>
                  <a:lnTo>
                    <a:pt x="1383991" y="221773"/>
                  </a:lnTo>
                  <a:lnTo>
                    <a:pt x="1384953" y="221283"/>
                  </a:lnTo>
                  <a:lnTo>
                    <a:pt x="1385916" y="221120"/>
                  </a:lnTo>
                  <a:lnTo>
                    <a:pt x="1386879" y="220317"/>
                  </a:lnTo>
                  <a:lnTo>
                    <a:pt x="1830729" y="220317"/>
                  </a:lnTo>
                  <a:lnTo>
                    <a:pt x="1813001" y="190948"/>
                  </a:lnTo>
                  <a:lnTo>
                    <a:pt x="1783957" y="171262"/>
                  </a:lnTo>
                  <a:lnTo>
                    <a:pt x="1765006" y="163933"/>
                  </a:lnTo>
                  <a:close/>
                </a:path>
                <a:path w="1854834" h="835025">
                  <a:moveTo>
                    <a:pt x="1830701" y="220317"/>
                  </a:moveTo>
                  <a:lnTo>
                    <a:pt x="1386879" y="220317"/>
                  </a:lnTo>
                  <a:lnTo>
                    <a:pt x="1386329" y="221120"/>
                  </a:lnTo>
                  <a:lnTo>
                    <a:pt x="1384678" y="222100"/>
                  </a:lnTo>
                  <a:lnTo>
                    <a:pt x="1830811" y="222100"/>
                  </a:lnTo>
                  <a:lnTo>
                    <a:pt x="1830701" y="220317"/>
                  </a:lnTo>
                  <a:close/>
                </a:path>
                <a:path w="1854834" h="835025">
                  <a:moveTo>
                    <a:pt x="1019744" y="0"/>
                  </a:moveTo>
                  <a:lnTo>
                    <a:pt x="990170" y="13402"/>
                  </a:lnTo>
                  <a:lnTo>
                    <a:pt x="979533" y="43740"/>
                  </a:lnTo>
                  <a:lnTo>
                    <a:pt x="985626" y="93489"/>
                  </a:lnTo>
                  <a:lnTo>
                    <a:pt x="987590" y="100892"/>
                  </a:lnTo>
                  <a:lnTo>
                    <a:pt x="989883" y="108237"/>
                  </a:lnTo>
                  <a:lnTo>
                    <a:pt x="992268" y="115581"/>
                  </a:lnTo>
                  <a:lnTo>
                    <a:pt x="994511" y="122984"/>
                  </a:lnTo>
                  <a:lnTo>
                    <a:pt x="1004175" y="144614"/>
                  </a:lnTo>
                  <a:lnTo>
                    <a:pt x="1018934" y="159178"/>
                  </a:lnTo>
                  <a:lnTo>
                    <a:pt x="1037833" y="166404"/>
                  </a:lnTo>
                  <a:lnTo>
                    <a:pt x="1059915" y="166022"/>
                  </a:lnTo>
                  <a:lnTo>
                    <a:pt x="1082244" y="163933"/>
                  </a:lnTo>
                  <a:lnTo>
                    <a:pt x="1765006" y="163933"/>
                  </a:lnTo>
                  <a:lnTo>
                    <a:pt x="1699885" y="141782"/>
                  </a:lnTo>
                  <a:lnTo>
                    <a:pt x="1652390" y="127036"/>
                  </a:lnTo>
                  <a:lnTo>
                    <a:pt x="1604761" y="112854"/>
                  </a:lnTo>
                  <a:lnTo>
                    <a:pt x="1556994" y="99259"/>
                  </a:lnTo>
                  <a:lnTo>
                    <a:pt x="1509083" y="86277"/>
                  </a:lnTo>
                  <a:lnTo>
                    <a:pt x="1461022" y="73932"/>
                  </a:lnTo>
                  <a:lnTo>
                    <a:pt x="1412805" y="62249"/>
                  </a:lnTo>
                  <a:lnTo>
                    <a:pt x="1364427" y="51252"/>
                  </a:lnTo>
                  <a:lnTo>
                    <a:pt x="1315883" y="40965"/>
                  </a:lnTo>
                  <a:lnTo>
                    <a:pt x="1267167" y="31414"/>
                  </a:lnTo>
                  <a:lnTo>
                    <a:pt x="1218272" y="22624"/>
                  </a:lnTo>
                  <a:lnTo>
                    <a:pt x="1169194" y="14617"/>
                  </a:lnTo>
                  <a:lnTo>
                    <a:pt x="1119927" y="7420"/>
                  </a:lnTo>
                  <a:lnTo>
                    <a:pt x="1070465" y="1057"/>
                  </a:lnTo>
                  <a:lnTo>
                    <a:pt x="1019744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685800" y="3533431"/>
            <a:ext cx="6089015" cy="2479675"/>
            <a:chOff x="685800" y="3533431"/>
            <a:chExt cx="6089015" cy="2479675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5800" y="3533431"/>
              <a:ext cx="4547489" cy="2479166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4922952" y="4512371"/>
              <a:ext cx="1851660" cy="827405"/>
            </a:xfrm>
            <a:custGeom>
              <a:avLst/>
              <a:gdLst/>
              <a:ahLst/>
              <a:cxnLst/>
              <a:rect l="l" t="t" r="r" b="b"/>
              <a:pathLst>
                <a:path w="1851659" h="827404">
                  <a:moveTo>
                    <a:pt x="37476" y="465740"/>
                  </a:moveTo>
                  <a:lnTo>
                    <a:pt x="467008" y="441667"/>
                  </a:lnTo>
                  <a:lnTo>
                    <a:pt x="479717" y="423748"/>
                  </a:lnTo>
                  <a:lnTo>
                    <a:pt x="493742" y="410760"/>
                  </a:lnTo>
                  <a:lnTo>
                    <a:pt x="508126" y="400538"/>
                  </a:lnTo>
                  <a:lnTo>
                    <a:pt x="521913" y="390917"/>
                  </a:lnTo>
                  <a:lnTo>
                    <a:pt x="565302" y="355668"/>
                  </a:lnTo>
                  <a:lnTo>
                    <a:pt x="606804" y="318442"/>
                  </a:lnTo>
                  <a:lnTo>
                    <a:pt x="687615" y="241543"/>
                  </a:lnTo>
                  <a:lnTo>
                    <a:pt x="719034" y="201291"/>
                  </a:lnTo>
                  <a:lnTo>
                    <a:pt x="732977" y="159671"/>
                  </a:lnTo>
                  <a:lnTo>
                    <a:pt x="732842" y="118223"/>
                  </a:lnTo>
                  <a:lnTo>
                    <a:pt x="722023" y="78491"/>
                  </a:lnTo>
                  <a:lnTo>
                    <a:pt x="703916" y="42015"/>
                  </a:lnTo>
                  <a:lnTo>
                    <a:pt x="681916" y="10338"/>
                  </a:lnTo>
                  <a:lnTo>
                    <a:pt x="667907" y="0"/>
                  </a:lnTo>
                  <a:lnTo>
                    <a:pt x="660330" y="1559"/>
                  </a:lnTo>
                  <a:lnTo>
                    <a:pt x="652675" y="9690"/>
                  </a:lnTo>
                  <a:lnTo>
                    <a:pt x="626666" y="42737"/>
                  </a:lnTo>
                  <a:lnTo>
                    <a:pt x="596186" y="71105"/>
                  </a:lnTo>
                  <a:lnTo>
                    <a:pt x="563268" y="96854"/>
                  </a:lnTo>
                  <a:lnTo>
                    <a:pt x="529946" y="122044"/>
                  </a:lnTo>
                  <a:lnTo>
                    <a:pt x="487869" y="154428"/>
                  </a:lnTo>
                  <a:lnTo>
                    <a:pt x="445341" y="186203"/>
                  </a:lnTo>
                  <a:lnTo>
                    <a:pt x="402420" y="217445"/>
                  </a:lnTo>
                  <a:lnTo>
                    <a:pt x="359163" y="248230"/>
                  </a:lnTo>
                  <a:lnTo>
                    <a:pt x="271871" y="308734"/>
                  </a:lnTo>
                  <a:lnTo>
                    <a:pt x="88184" y="432450"/>
                  </a:lnTo>
                  <a:lnTo>
                    <a:pt x="37476" y="465740"/>
                  </a:lnTo>
                  <a:close/>
                </a:path>
                <a:path w="1851659" h="827404">
                  <a:moveTo>
                    <a:pt x="1361763" y="501332"/>
                  </a:moveTo>
                  <a:lnTo>
                    <a:pt x="1409122" y="496571"/>
                  </a:lnTo>
                  <a:lnTo>
                    <a:pt x="1456437" y="489736"/>
                  </a:lnTo>
                  <a:lnTo>
                    <a:pt x="1503657" y="481438"/>
                  </a:lnTo>
                  <a:lnTo>
                    <a:pt x="1597597" y="462891"/>
                  </a:lnTo>
                  <a:lnTo>
                    <a:pt x="1653061" y="454268"/>
                  </a:lnTo>
                  <a:lnTo>
                    <a:pt x="1708778" y="448203"/>
                  </a:lnTo>
                  <a:lnTo>
                    <a:pt x="1764292" y="441232"/>
                  </a:lnTo>
                  <a:lnTo>
                    <a:pt x="1819144" y="429889"/>
                  </a:lnTo>
                  <a:lnTo>
                    <a:pt x="1851655" y="412707"/>
                  </a:lnTo>
                  <a:lnTo>
                    <a:pt x="1850839" y="399672"/>
                  </a:lnTo>
                  <a:lnTo>
                    <a:pt x="1809876" y="347328"/>
                  </a:lnTo>
                  <a:lnTo>
                    <a:pt x="1778740" y="317378"/>
                  </a:lnTo>
                  <a:lnTo>
                    <a:pt x="1743437" y="295341"/>
                  </a:lnTo>
                  <a:lnTo>
                    <a:pt x="1702119" y="285121"/>
                  </a:lnTo>
                  <a:lnTo>
                    <a:pt x="1652938" y="290625"/>
                  </a:lnTo>
                  <a:lnTo>
                    <a:pt x="1640884" y="293033"/>
                  </a:lnTo>
                  <a:lnTo>
                    <a:pt x="1628484" y="294326"/>
                  </a:lnTo>
                  <a:lnTo>
                    <a:pt x="1615942" y="295321"/>
                  </a:lnTo>
                  <a:lnTo>
                    <a:pt x="1603458" y="296833"/>
                  </a:lnTo>
                  <a:lnTo>
                    <a:pt x="1500738" y="312003"/>
                  </a:lnTo>
                  <a:lnTo>
                    <a:pt x="597439" y="423546"/>
                  </a:lnTo>
                  <a:lnTo>
                    <a:pt x="467008" y="441667"/>
                  </a:lnTo>
                  <a:lnTo>
                    <a:pt x="37476" y="465740"/>
                  </a:lnTo>
                  <a:lnTo>
                    <a:pt x="36381" y="466456"/>
                  </a:lnTo>
                  <a:lnTo>
                    <a:pt x="17800" y="480579"/>
                  </a:lnTo>
                  <a:lnTo>
                    <a:pt x="5226" y="496798"/>
                  </a:lnTo>
                  <a:lnTo>
                    <a:pt x="0" y="516922"/>
                  </a:lnTo>
                  <a:lnTo>
                    <a:pt x="3462" y="542761"/>
                  </a:lnTo>
                  <a:lnTo>
                    <a:pt x="9885" y="560041"/>
                  </a:lnTo>
                  <a:lnTo>
                    <a:pt x="16803" y="574958"/>
                  </a:lnTo>
                  <a:lnTo>
                    <a:pt x="1264833" y="505011"/>
                  </a:lnTo>
                  <a:lnTo>
                    <a:pt x="1314415" y="503410"/>
                  </a:lnTo>
                  <a:lnTo>
                    <a:pt x="1361763" y="501332"/>
                  </a:lnTo>
                  <a:close/>
                </a:path>
                <a:path w="1851659" h="827404">
                  <a:moveTo>
                    <a:pt x="100207" y="703362"/>
                  </a:moveTo>
                  <a:lnTo>
                    <a:pt x="781885" y="665157"/>
                  </a:lnTo>
                  <a:lnTo>
                    <a:pt x="760348" y="664983"/>
                  </a:lnTo>
                  <a:lnTo>
                    <a:pt x="739188" y="662677"/>
                  </a:lnTo>
                  <a:lnTo>
                    <a:pt x="664226" y="651726"/>
                  </a:lnTo>
                  <a:lnTo>
                    <a:pt x="502951" y="625790"/>
                  </a:lnTo>
                  <a:lnTo>
                    <a:pt x="500544" y="622176"/>
                  </a:lnTo>
                  <a:lnTo>
                    <a:pt x="500050" y="618277"/>
                  </a:lnTo>
                  <a:lnTo>
                    <a:pt x="501196" y="614137"/>
                  </a:lnTo>
                  <a:lnTo>
                    <a:pt x="638109" y="593791"/>
                  </a:lnTo>
                  <a:lnTo>
                    <a:pt x="683762" y="587626"/>
                  </a:lnTo>
                  <a:lnTo>
                    <a:pt x="778316" y="576768"/>
                  </a:lnTo>
                  <a:lnTo>
                    <a:pt x="826959" y="569880"/>
                  </a:lnTo>
                  <a:lnTo>
                    <a:pt x="875470" y="562066"/>
                  </a:lnTo>
                  <a:lnTo>
                    <a:pt x="1069200" y="528016"/>
                  </a:lnTo>
                  <a:lnTo>
                    <a:pt x="1117805" y="520421"/>
                  </a:lnTo>
                  <a:lnTo>
                    <a:pt x="1166578" y="513840"/>
                  </a:lnTo>
                  <a:lnTo>
                    <a:pt x="1215571" y="508596"/>
                  </a:lnTo>
                  <a:lnTo>
                    <a:pt x="1264833" y="505011"/>
                  </a:lnTo>
                  <a:lnTo>
                    <a:pt x="16803" y="574958"/>
                  </a:lnTo>
                  <a:lnTo>
                    <a:pt x="31195" y="648481"/>
                  </a:lnTo>
                  <a:lnTo>
                    <a:pt x="31253" y="648968"/>
                  </a:lnTo>
                  <a:lnTo>
                    <a:pt x="476951" y="623989"/>
                  </a:lnTo>
                  <a:lnTo>
                    <a:pt x="477097" y="624144"/>
                  </a:lnTo>
                  <a:lnTo>
                    <a:pt x="477381" y="624292"/>
                  </a:lnTo>
                  <a:lnTo>
                    <a:pt x="476447" y="624835"/>
                  </a:lnTo>
                  <a:lnTo>
                    <a:pt x="475495" y="625052"/>
                  </a:lnTo>
                  <a:lnTo>
                    <a:pt x="474579" y="625908"/>
                  </a:lnTo>
                  <a:lnTo>
                    <a:pt x="31434" y="650744"/>
                  </a:lnTo>
                  <a:lnTo>
                    <a:pt x="50777" y="679075"/>
                  </a:lnTo>
                  <a:lnTo>
                    <a:pt x="80877" y="697105"/>
                  </a:lnTo>
                  <a:lnTo>
                    <a:pt x="100207" y="703362"/>
                  </a:lnTo>
                  <a:close/>
                </a:path>
                <a:path w="1851659" h="827404">
                  <a:moveTo>
                    <a:pt x="31462" y="650742"/>
                  </a:moveTo>
                  <a:lnTo>
                    <a:pt x="474579" y="625908"/>
                  </a:lnTo>
                  <a:lnTo>
                    <a:pt x="475083" y="625075"/>
                  </a:lnTo>
                  <a:lnTo>
                    <a:pt x="476676" y="624004"/>
                  </a:lnTo>
                  <a:lnTo>
                    <a:pt x="31253" y="648968"/>
                  </a:lnTo>
                  <a:lnTo>
                    <a:pt x="31462" y="650742"/>
                  </a:lnTo>
                  <a:close/>
                </a:path>
                <a:path w="1851659" h="827404">
                  <a:moveTo>
                    <a:pt x="853459" y="825337"/>
                  </a:moveTo>
                  <a:lnTo>
                    <a:pt x="882236" y="810300"/>
                  </a:lnTo>
                  <a:lnTo>
                    <a:pt x="891158" y="779414"/>
                  </a:lnTo>
                  <a:lnTo>
                    <a:pt x="882292" y="730084"/>
                  </a:lnTo>
                  <a:lnTo>
                    <a:pt x="879916" y="722802"/>
                  </a:lnTo>
                  <a:lnTo>
                    <a:pt x="877216" y="715598"/>
                  </a:lnTo>
                  <a:lnTo>
                    <a:pt x="874424" y="708398"/>
                  </a:lnTo>
                  <a:lnTo>
                    <a:pt x="871770" y="701132"/>
                  </a:lnTo>
                  <a:lnTo>
                    <a:pt x="860910" y="680077"/>
                  </a:lnTo>
                  <a:lnTo>
                    <a:pt x="845360" y="666362"/>
                  </a:lnTo>
                  <a:lnTo>
                    <a:pt x="826087" y="660204"/>
                  </a:lnTo>
                  <a:lnTo>
                    <a:pt x="804061" y="661821"/>
                  </a:lnTo>
                  <a:lnTo>
                    <a:pt x="781885" y="665157"/>
                  </a:lnTo>
                  <a:lnTo>
                    <a:pt x="100207" y="703362"/>
                  </a:lnTo>
                  <a:lnTo>
                    <a:pt x="166465" y="721835"/>
                  </a:lnTo>
                  <a:lnTo>
                    <a:pt x="214710" y="733900"/>
                  </a:lnTo>
                  <a:lnTo>
                    <a:pt x="263056" y="745395"/>
                  </a:lnTo>
                  <a:lnTo>
                    <a:pt x="311508" y="756295"/>
                  </a:lnTo>
                  <a:lnTo>
                    <a:pt x="360070" y="766576"/>
                  </a:lnTo>
                  <a:lnTo>
                    <a:pt x="408746" y="776212"/>
                  </a:lnTo>
                  <a:lnTo>
                    <a:pt x="457539" y="785179"/>
                  </a:lnTo>
                  <a:lnTo>
                    <a:pt x="506455" y="793452"/>
                  </a:lnTo>
                  <a:lnTo>
                    <a:pt x="555498" y="801006"/>
                  </a:lnTo>
                  <a:lnTo>
                    <a:pt x="604672" y="807816"/>
                  </a:lnTo>
                  <a:lnTo>
                    <a:pt x="653980" y="813857"/>
                  </a:lnTo>
                  <a:lnTo>
                    <a:pt x="703428" y="819105"/>
                  </a:lnTo>
                  <a:lnTo>
                    <a:pt x="753020" y="823534"/>
                  </a:lnTo>
                  <a:lnTo>
                    <a:pt x="802760" y="827119"/>
                  </a:lnTo>
                  <a:lnTo>
                    <a:pt x="853459" y="825337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16331" rIns="0" bIns="0" rtlCol="0">
            <a:spAutoFit/>
          </a:bodyPr>
          <a:lstStyle/>
          <a:p>
            <a:pPr marL="1452880">
              <a:lnSpc>
                <a:spcPct val="100000"/>
              </a:lnSpc>
              <a:spcBef>
                <a:spcPts val="95"/>
              </a:spcBef>
            </a:pPr>
            <a:r>
              <a:rPr sz="4000" spc="40" dirty="0">
                <a:latin typeface="Lucida Sans Unicode"/>
                <a:cs typeface="Lucida Sans Unicode"/>
              </a:rPr>
              <a:t>Tanks</a:t>
            </a:r>
            <a:endParaRPr sz="400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5161" y="500252"/>
            <a:ext cx="799020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solidFill>
                  <a:srgbClr val="5F76B4"/>
                </a:solidFill>
                <a:latin typeface="Calibri"/>
                <a:cs typeface="Calibri"/>
              </a:rPr>
              <a:t>Maintenance</a:t>
            </a:r>
            <a:r>
              <a:rPr b="1" spc="-8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b="1" dirty="0">
                <a:solidFill>
                  <a:srgbClr val="5F76B4"/>
                </a:solidFill>
                <a:latin typeface="Calibri"/>
                <a:cs typeface="Calibri"/>
              </a:rPr>
              <a:t>and</a:t>
            </a:r>
            <a:r>
              <a:rPr b="1" spc="-6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b="1" spc="-10" dirty="0">
                <a:solidFill>
                  <a:srgbClr val="5F76B4"/>
                </a:solidFill>
                <a:latin typeface="Calibri"/>
                <a:cs typeface="Calibri"/>
              </a:rPr>
              <a:t>Troubleshooting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6348" y="1453997"/>
            <a:ext cx="6416040" cy="463042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80"/>
              </a:spcBef>
            </a:pPr>
            <a:r>
              <a:rPr sz="3200" b="1" spc="-10" dirty="0">
                <a:solidFill>
                  <a:srgbClr val="5F76B4"/>
                </a:solidFill>
                <a:latin typeface="Calibri"/>
                <a:cs typeface="Calibri"/>
              </a:rPr>
              <a:t>Maintenance</a:t>
            </a:r>
            <a:endParaRPr sz="3200">
              <a:latin typeface="Calibri"/>
              <a:cs typeface="Calibri"/>
            </a:endParaRPr>
          </a:p>
          <a:p>
            <a:pPr marL="926465" indent="-383540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926465" algn="l"/>
              </a:tabLst>
            </a:pPr>
            <a:r>
              <a:rPr sz="3200" i="1" spc="-20" dirty="0">
                <a:solidFill>
                  <a:srgbClr val="5F76B4"/>
                </a:solidFill>
                <a:latin typeface="Calibri"/>
                <a:cs typeface="Calibri"/>
              </a:rPr>
              <a:t>PAM</a:t>
            </a:r>
            <a:r>
              <a:rPr sz="3200" i="1" spc="-15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spc="-10" dirty="0">
                <a:solidFill>
                  <a:srgbClr val="5F76B4"/>
                </a:solidFill>
                <a:latin typeface="Calibri"/>
                <a:cs typeface="Calibri"/>
              </a:rPr>
              <a:t>dissolves!</a:t>
            </a:r>
            <a:endParaRPr sz="3200">
              <a:latin typeface="Calibri"/>
              <a:cs typeface="Calibri"/>
            </a:endParaRPr>
          </a:p>
          <a:p>
            <a:pPr marL="1383665" marR="180975" lvl="1" indent="-384175">
              <a:lnSpc>
                <a:spcPts val="3390"/>
              </a:lnSpc>
              <a:spcBef>
                <a:spcPts val="775"/>
              </a:spcBef>
              <a:buFont typeface="Arial"/>
              <a:buChar char="•"/>
              <a:tabLst>
                <a:tab pos="1383665" algn="l"/>
              </a:tabLst>
            </a:pPr>
            <a:r>
              <a:rPr sz="3000" dirty="0">
                <a:solidFill>
                  <a:srgbClr val="5F76B4"/>
                </a:solidFill>
                <a:latin typeface="Calibri"/>
                <a:cs typeface="Calibri"/>
              </a:rPr>
              <a:t>Replace</a:t>
            </a:r>
            <a:r>
              <a:rPr sz="3000" spc="-7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5F76B4"/>
                </a:solidFill>
                <a:latin typeface="Calibri"/>
                <a:cs typeface="Calibri"/>
              </a:rPr>
              <a:t>when</a:t>
            </a:r>
            <a:r>
              <a:rPr sz="3000" spc="-5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5F76B4"/>
                </a:solidFill>
                <a:latin typeface="Calibri"/>
                <a:cs typeface="Calibri"/>
              </a:rPr>
              <a:t>fully</a:t>
            </a:r>
            <a:r>
              <a:rPr sz="3000" spc="-5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000" dirty="0">
                <a:solidFill>
                  <a:srgbClr val="5F76B4"/>
                </a:solidFill>
                <a:latin typeface="Calibri"/>
                <a:cs typeface="Calibri"/>
              </a:rPr>
              <a:t>dissolved</a:t>
            </a:r>
            <a:r>
              <a:rPr sz="3000" spc="-5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000" spc="-25" dirty="0">
                <a:solidFill>
                  <a:srgbClr val="5F76B4"/>
                </a:solidFill>
                <a:latin typeface="Calibri"/>
                <a:cs typeface="Calibri"/>
              </a:rPr>
              <a:t>or </a:t>
            </a:r>
            <a:r>
              <a:rPr sz="3000" dirty="0">
                <a:solidFill>
                  <a:srgbClr val="5F76B4"/>
                </a:solidFill>
                <a:latin typeface="Calibri"/>
                <a:cs typeface="Calibri"/>
              </a:rPr>
              <a:t>mostly</a:t>
            </a:r>
            <a:r>
              <a:rPr sz="3000" spc="-9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000" spc="-10" dirty="0">
                <a:solidFill>
                  <a:srgbClr val="5F76B4"/>
                </a:solidFill>
                <a:latin typeface="Calibri"/>
                <a:cs typeface="Calibri"/>
              </a:rPr>
              <a:t>dissolved</a:t>
            </a:r>
            <a:endParaRPr sz="3000">
              <a:latin typeface="Calibri"/>
              <a:cs typeface="Calibri"/>
            </a:endParaRPr>
          </a:p>
          <a:p>
            <a:pPr marL="926465" marR="824230" indent="-384175">
              <a:lnSpc>
                <a:spcPts val="3610"/>
              </a:lnSpc>
              <a:spcBef>
                <a:spcPts val="690"/>
              </a:spcBef>
              <a:buFont typeface="Arial"/>
              <a:buChar char="•"/>
              <a:tabLst>
                <a:tab pos="926465" algn="l"/>
              </a:tabLst>
            </a:pP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Ensure</a:t>
            </a:r>
            <a:r>
              <a:rPr sz="3200" i="1" spc="-6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Floc</a:t>
            </a:r>
            <a:r>
              <a:rPr sz="3200" i="1" spc="-6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Logs</a:t>
            </a:r>
            <a:r>
              <a:rPr sz="3200" i="1" spc="-5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are</a:t>
            </a:r>
            <a:r>
              <a:rPr sz="3200" i="1" spc="-6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clear</a:t>
            </a:r>
            <a:r>
              <a:rPr sz="3200" i="1" spc="-6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spc="-25" dirty="0">
                <a:solidFill>
                  <a:srgbClr val="5F76B4"/>
                </a:solidFill>
                <a:latin typeface="Calibri"/>
                <a:cs typeface="Calibri"/>
              </a:rPr>
              <a:t>of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sediment</a:t>
            </a:r>
            <a:r>
              <a:rPr sz="3200" i="1" spc="-10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and</a:t>
            </a:r>
            <a:r>
              <a:rPr sz="3200" i="1" spc="-11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spc="-10" dirty="0">
                <a:solidFill>
                  <a:srgbClr val="5F76B4"/>
                </a:solidFill>
                <a:latin typeface="Calibri"/>
                <a:cs typeface="Calibri"/>
              </a:rPr>
              <a:t>debris</a:t>
            </a:r>
            <a:endParaRPr sz="3200">
              <a:latin typeface="Calibri"/>
              <a:cs typeface="Calibri"/>
            </a:endParaRPr>
          </a:p>
          <a:p>
            <a:pPr marL="926465" marR="829310" indent="-384175">
              <a:lnSpc>
                <a:spcPts val="3610"/>
              </a:lnSpc>
              <a:spcBef>
                <a:spcPts val="700"/>
              </a:spcBef>
              <a:buFont typeface="Arial"/>
              <a:buChar char="•"/>
              <a:tabLst>
                <a:tab pos="926465" algn="l"/>
              </a:tabLst>
            </a:pPr>
            <a:r>
              <a:rPr sz="3200" i="1" spc="-10" dirty="0">
                <a:solidFill>
                  <a:srgbClr val="5F76B4"/>
                </a:solidFill>
                <a:latin typeface="Calibri"/>
                <a:cs typeface="Calibri"/>
              </a:rPr>
              <a:t>Maintain</a:t>
            </a:r>
            <a:r>
              <a:rPr sz="3200" i="1" spc="-2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other</a:t>
            </a:r>
            <a:r>
              <a:rPr sz="3200" i="1" spc="-7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ESC</a:t>
            </a:r>
            <a:r>
              <a:rPr sz="3200" i="1" spc="-5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BMPs</a:t>
            </a:r>
            <a:r>
              <a:rPr sz="3200" i="1" spc="-6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spc="-25" dirty="0">
                <a:solidFill>
                  <a:srgbClr val="5F76B4"/>
                </a:solidFill>
                <a:latin typeface="Calibri"/>
                <a:cs typeface="Calibri"/>
              </a:rPr>
              <a:t>as </a:t>
            </a:r>
            <a:r>
              <a:rPr sz="3200" i="1" spc="-10" dirty="0">
                <a:solidFill>
                  <a:srgbClr val="5F76B4"/>
                </a:solidFill>
                <a:latin typeface="Calibri"/>
                <a:cs typeface="Calibri"/>
              </a:rPr>
              <a:t>directed</a:t>
            </a:r>
            <a:endParaRPr sz="3200">
              <a:latin typeface="Calibri"/>
              <a:cs typeface="Calibri"/>
            </a:endParaRPr>
          </a:p>
          <a:p>
            <a:pPr marL="926465" indent="-383540">
              <a:lnSpc>
                <a:spcPct val="100000"/>
              </a:lnSpc>
              <a:spcBef>
                <a:spcPts val="390"/>
              </a:spcBef>
              <a:buFont typeface="Arial"/>
              <a:buChar char="•"/>
              <a:tabLst>
                <a:tab pos="926465" algn="l"/>
              </a:tabLst>
            </a:pP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Clear</a:t>
            </a:r>
            <a:r>
              <a:rPr sz="3200" i="1" spc="-65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out</a:t>
            </a:r>
            <a:r>
              <a:rPr sz="3200" i="1" spc="-8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particle</a:t>
            </a:r>
            <a:r>
              <a:rPr sz="3200" i="1" spc="-5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F76B4"/>
                </a:solidFill>
                <a:latin typeface="Calibri"/>
                <a:cs typeface="Calibri"/>
              </a:rPr>
              <a:t>capture</a:t>
            </a:r>
            <a:r>
              <a:rPr sz="3200" i="1" spc="-40" dirty="0">
                <a:solidFill>
                  <a:srgbClr val="5F76B4"/>
                </a:solidFill>
                <a:latin typeface="Calibri"/>
                <a:cs typeface="Calibri"/>
              </a:rPr>
              <a:t> </a:t>
            </a:r>
            <a:r>
              <a:rPr sz="3200" i="1" spc="-10" dirty="0">
                <a:solidFill>
                  <a:srgbClr val="5F76B4"/>
                </a:solidFill>
                <a:latin typeface="Calibri"/>
                <a:cs typeface="Calibri"/>
              </a:rPr>
              <a:t>devices</a:t>
            </a:r>
            <a:endParaRPr sz="3200">
              <a:latin typeface="Calibri"/>
              <a:cs typeface="Calibri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133208" y="1537233"/>
            <a:ext cx="4531233" cy="4750816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85161" y="624586"/>
            <a:ext cx="92836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25" dirty="0">
                <a:solidFill>
                  <a:srgbClr val="000000"/>
                </a:solidFill>
                <a:latin typeface="Calibri"/>
                <a:cs typeface="Calibri"/>
              </a:rPr>
              <a:t>Mai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100818" y="777112"/>
            <a:ext cx="2155190" cy="5594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85"/>
              </a:lnSpc>
            </a:pPr>
            <a:r>
              <a:rPr sz="4400" b="1" spc="-25" dirty="0">
                <a:latin typeface="Calibri"/>
                <a:cs typeface="Calibri"/>
              </a:rPr>
              <a:t>ntenance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366560" y="624586"/>
            <a:ext cx="48088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latin typeface="Calibri"/>
                <a:cs typeface="Calibri"/>
              </a:rPr>
              <a:t>and </a:t>
            </a:r>
            <a:r>
              <a:rPr sz="4400" b="1" spc="-20" dirty="0">
                <a:latin typeface="Calibri"/>
                <a:cs typeface="Calibri"/>
              </a:rPr>
              <a:t>Troubleshooting</a:t>
            </a:r>
            <a:endParaRPr sz="4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939088" y="1778126"/>
            <a:ext cx="6114415" cy="2508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045"/>
              </a:lnSpc>
            </a:pPr>
            <a:r>
              <a:rPr sz="3200" b="1" spc="-10" dirty="0">
                <a:latin typeface="Calibri"/>
                <a:cs typeface="Calibri"/>
              </a:rPr>
              <a:t>Troubleshooting</a:t>
            </a:r>
            <a:endParaRPr sz="3200">
              <a:latin typeface="Calibri"/>
              <a:cs typeface="Calibri"/>
            </a:endParaRPr>
          </a:p>
          <a:p>
            <a:pPr marL="530225">
              <a:lnSpc>
                <a:spcPct val="100000"/>
              </a:lnSpc>
              <a:spcBef>
                <a:spcPts val="480"/>
              </a:spcBef>
              <a:tabLst>
                <a:tab pos="913765" algn="l"/>
              </a:tabLst>
            </a:pPr>
            <a:r>
              <a:rPr sz="3200" spc="-50" dirty="0">
                <a:latin typeface="Arial"/>
                <a:cs typeface="Arial"/>
              </a:rPr>
              <a:t>•</a:t>
            </a:r>
            <a:r>
              <a:rPr sz="3200" dirty="0">
                <a:latin typeface="Arial"/>
                <a:cs typeface="Arial"/>
              </a:rPr>
              <a:t>	</a:t>
            </a:r>
            <a:r>
              <a:rPr sz="3200" i="1" dirty="0">
                <a:latin typeface="Calibri"/>
                <a:cs typeface="Calibri"/>
              </a:rPr>
              <a:t>Check</a:t>
            </a:r>
            <a:r>
              <a:rPr sz="3200" i="1" spc="-50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the</a:t>
            </a:r>
            <a:r>
              <a:rPr sz="3200" i="1" spc="-50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5</a:t>
            </a:r>
            <a:r>
              <a:rPr sz="3200" i="1" spc="-60" dirty="0">
                <a:latin typeface="Calibri"/>
                <a:cs typeface="Calibri"/>
              </a:rPr>
              <a:t> </a:t>
            </a:r>
            <a:r>
              <a:rPr sz="3200" i="1" spc="-10" dirty="0">
                <a:latin typeface="Calibri"/>
                <a:cs typeface="Calibri"/>
              </a:rPr>
              <a:t>Fundamentals first!</a:t>
            </a:r>
            <a:endParaRPr sz="3200">
              <a:latin typeface="Calibri"/>
              <a:cs typeface="Calibri"/>
            </a:endParaRPr>
          </a:p>
          <a:p>
            <a:pPr marL="530225">
              <a:lnSpc>
                <a:spcPct val="100000"/>
              </a:lnSpc>
              <a:spcBef>
                <a:spcPts val="470"/>
              </a:spcBef>
              <a:tabLst>
                <a:tab pos="913765" algn="l"/>
              </a:tabLst>
            </a:pPr>
            <a:r>
              <a:rPr sz="3200" spc="-50" dirty="0">
                <a:latin typeface="Arial"/>
                <a:cs typeface="Arial"/>
              </a:rPr>
              <a:t>•</a:t>
            </a:r>
            <a:r>
              <a:rPr sz="3200" dirty="0">
                <a:latin typeface="Arial"/>
                <a:cs typeface="Arial"/>
              </a:rPr>
              <a:t>	</a:t>
            </a:r>
            <a:r>
              <a:rPr sz="3200" i="1" dirty="0">
                <a:latin typeface="Calibri"/>
                <a:cs typeface="Calibri"/>
              </a:rPr>
              <a:t>Do</a:t>
            </a:r>
            <a:r>
              <a:rPr sz="3200" i="1" spc="-15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you</a:t>
            </a:r>
            <a:r>
              <a:rPr sz="3200" i="1" spc="-5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see</a:t>
            </a:r>
            <a:r>
              <a:rPr sz="3200" i="1" spc="-40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floc</a:t>
            </a:r>
            <a:r>
              <a:rPr sz="3200" i="1" spc="-10" dirty="0">
                <a:latin typeface="Calibri"/>
                <a:cs typeface="Calibri"/>
              </a:rPr>
              <a:t> formation?</a:t>
            </a:r>
            <a:endParaRPr sz="3200">
              <a:latin typeface="Calibri"/>
              <a:cs typeface="Calibri"/>
            </a:endParaRPr>
          </a:p>
          <a:p>
            <a:pPr marL="913765" marR="26670" indent="-384175">
              <a:lnSpc>
                <a:spcPts val="3610"/>
              </a:lnSpc>
              <a:spcBef>
                <a:spcPts val="780"/>
              </a:spcBef>
              <a:tabLst>
                <a:tab pos="913765" algn="l"/>
              </a:tabLst>
            </a:pPr>
            <a:r>
              <a:rPr sz="3200" spc="-50" dirty="0">
                <a:latin typeface="Arial"/>
                <a:cs typeface="Arial"/>
              </a:rPr>
              <a:t>•</a:t>
            </a:r>
            <a:r>
              <a:rPr sz="3200" dirty="0">
                <a:latin typeface="Arial"/>
                <a:cs typeface="Arial"/>
              </a:rPr>
              <a:t>	</a:t>
            </a:r>
            <a:r>
              <a:rPr sz="3200" i="1" dirty="0">
                <a:latin typeface="Calibri"/>
                <a:cs typeface="Calibri"/>
              </a:rPr>
              <a:t>Are</a:t>
            </a:r>
            <a:r>
              <a:rPr sz="3200" i="1" spc="-35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logs</a:t>
            </a:r>
            <a:r>
              <a:rPr sz="3200" i="1" spc="-15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or</a:t>
            </a:r>
            <a:r>
              <a:rPr sz="3200" i="1" spc="-15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other</a:t>
            </a:r>
            <a:r>
              <a:rPr sz="3200" i="1" spc="-20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BMPs</a:t>
            </a:r>
            <a:r>
              <a:rPr sz="3200" i="1" spc="-15" dirty="0">
                <a:latin typeface="Calibri"/>
                <a:cs typeface="Calibri"/>
              </a:rPr>
              <a:t> </a:t>
            </a:r>
            <a:r>
              <a:rPr sz="3200" i="1" spc="-10" dirty="0">
                <a:latin typeface="Calibri"/>
                <a:cs typeface="Calibri"/>
              </a:rPr>
              <a:t>covered </a:t>
            </a:r>
            <a:r>
              <a:rPr sz="3200" i="1" dirty="0">
                <a:latin typeface="Calibri"/>
                <a:cs typeface="Calibri"/>
              </a:rPr>
              <a:t>and/</a:t>
            </a:r>
            <a:r>
              <a:rPr sz="3200" i="1" spc="-20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or</a:t>
            </a:r>
            <a:r>
              <a:rPr sz="3200" i="1" spc="-30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full</a:t>
            </a:r>
            <a:r>
              <a:rPr sz="3200" i="1" spc="-25" dirty="0">
                <a:latin typeface="Calibri"/>
                <a:cs typeface="Calibri"/>
              </a:rPr>
              <a:t> </a:t>
            </a:r>
            <a:r>
              <a:rPr sz="3200" i="1" dirty="0">
                <a:latin typeface="Calibri"/>
                <a:cs typeface="Calibri"/>
              </a:rPr>
              <a:t>of</a:t>
            </a:r>
            <a:r>
              <a:rPr sz="3200" i="1" spc="-40" dirty="0">
                <a:latin typeface="Calibri"/>
                <a:cs typeface="Calibri"/>
              </a:rPr>
              <a:t> </a:t>
            </a:r>
            <a:r>
              <a:rPr sz="3200" i="1" spc="-10" dirty="0">
                <a:latin typeface="Calibri"/>
                <a:cs typeface="Calibri"/>
              </a:rPr>
              <a:t>sediment?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1790" y="273113"/>
            <a:ext cx="12028805" cy="6376670"/>
            <a:chOff x="81790" y="273113"/>
            <a:chExt cx="12028805" cy="6376670"/>
          </a:xfrm>
        </p:grpSpPr>
        <p:sp>
          <p:nvSpPr>
            <p:cNvPr id="7" name="object 7"/>
            <p:cNvSpPr/>
            <p:nvPr/>
          </p:nvSpPr>
          <p:spPr>
            <a:xfrm>
              <a:off x="96078" y="287400"/>
              <a:ext cx="12000230" cy="6348095"/>
            </a:xfrm>
            <a:custGeom>
              <a:avLst/>
              <a:gdLst/>
              <a:ahLst/>
              <a:cxnLst/>
              <a:rect l="l" t="t" r="r" b="b"/>
              <a:pathLst>
                <a:path w="12000230" h="6348095">
                  <a:moveTo>
                    <a:pt x="10941872" y="0"/>
                  </a:moveTo>
                  <a:lnTo>
                    <a:pt x="1057983" y="0"/>
                  </a:lnTo>
                  <a:lnTo>
                    <a:pt x="1009554" y="1088"/>
                  </a:lnTo>
                  <a:lnTo>
                    <a:pt x="961684" y="4322"/>
                  </a:lnTo>
                  <a:lnTo>
                    <a:pt x="914420" y="9656"/>
                  </a:lnTo>
                  <a:lnTo>
                    <a:pt x="867808" y="17042"/>
                  </a:lnTo>
                  <a:lnTo>
                    <a:pt x="821895" y="26434"/>
                  </a:lnTo>
                  <a:lnTo>
                    <a:pt x="776727" y="37785"/>
                  </a:lnTo>
                  <a:lnTo>
                    <a:pt x="732352" y="51049"/>
                  </a:lnTo>
                  <a:lnTo>
                    <a:pt x="688816" y="66178"/>
                  </a:lnTo>
                  <a:lnTo>
                    <a:pt x="646166" y="83127"/>
                  </a:lnTo>
                  <a:lnTo>
                    <a:pt x="604448" y="101848"/>
                  </a:lnTo>
                  <a:lnTo>
                    <a:pt x="563709" y="122296"/>
                  </a:lnTo>
                  <a:lnTo>
                    <a:pt x="523996" y="144422"/>
                  </a:lnTo>
                  <a:lnTo>
                    <a:pt x="485355" y="168181"/>
                  </a:lnTo>
                  <a:lnTo>
                    <a:pt x="447834" y="193526"/>
                  </a:lnTo>
                  <a:lnTo>
                    <a:pt x="411478" y="220410"/>
                  </a:lnTo>
                  <a:lnTo>
                    <a:pt x="376335" y="248787"/>
                  </a:lnTo>
                  <a:lnTo>
                    <a:pt x="342451" y="278610"/>
                  </a:lnTo>
                  <a:lnTo>
                    <a:pt x="309873" y="309832"/>
                  </a:lnTo>
                  <a:lnTo>
                    <a:pt x="278648" y="342407"/>
                  </a:lnTo>
                  <a:lnTo>
                    <a:pt x="248822" y="376287"/>
                  </a:lnTo>
                  <a:lnTo>
                    <a:pt x="220442" y="411427"/>
                  </a:lnTo>
                  <a:lnTo>
                    <a:pt x="193554" y="447779"/>
                  </a:lnTo>
                  <a:lnTo>
                    <a:pt x="168206" y="485298"/>
                  </a:lnTo>
                  <a:lnTo>
                    <a:pt x="144444" y="523936"/>
                  </a:lnTo>
                  <a:lnTo>
                    <a:pt x="122314" y="563646"/>
                  </a:lnTo>
                  <a:lnTo>
                    <a:pt x="101864" y="604382"/>
                  </a:lnTo>
                  <a:lnTo>
                    <a:pt x="83140" y="646098"/>
                  </a:lnTo>
                  <a:lnTo>
                    <a:pt x="66189" y="688746"/>
                  </a:lnTo>
                  <a:lnTo>
                    <a:pt x="51057" y="732281"/>
                  </a:lnTo>
                  <a:lnTo>
                    <a:pt x="37791" y="776654"/>
                  </a:lnTo>
                  <a:lnTo>
                    <a:pt x="26438" y="821821"/>
                  </a:lnTo>
                  <a:lnTo>
                    <a:pt x="17045" y="867733"/>
                  </a:lnTo>
                  <a:lnTo>
                    <a:pt x="9658" y="914345"/>
                  </a:lnTo>
                  <a:lnTo>
                    <a:pt x="4323" y="961609"/>
                  </a:lnTo>
                  <a:lnTo>
                    <a:pt x="1088" y="1009480"/>
                  </a:lnTo>
                  <a:lnTo>
                    <a:pt x="0" y="1057910"/>
                  </a:lnTo>
                  <a:lnTo>
                    <a:pt x="0" y="5289804"/>
                  </a:lnTo>
                  <a:lnTo>
                    <a:pt x="1088" y="5338228"/>
                  </a:lnTo>
                  <a:lnTo>
                    <a:pt x="4323" y="5386094"/>
                  </a:lnTo>
                  <a:lnTo>
                    <a:pt x="9658" y="5433355"/>
                  </a:lnTo>
                  <a:lnTo>
                    <a:pt x="17045" y="5479964"/>
                  </a:lnTo>
                  <a:lnTo>
                    <a:pt x="26438" y="5525874"/>
                  </a:lnTo>
                  <a:lnTo>
                    <a:pt x="37791" y="5571038"/>
                  </a:lnTo>
                  <a:lnTo>
                    <a:pt x="51057" y="5615411"/>
                  </a:lnTo>
                  <a:lnTo>
                    <a:pt x="66189" y="5658944"/>
                  </a:lnTo>
                  <a:lnTo>
                    <a:pt x="83140" y="5701592"/>
                  </a:lnTo>
                  <a:lnTo>
                    <a:pt x="101864" y="5743308"/>
                  </a:lnTo>
                  <a:lnTo>
                    <a:pt x="122314" y="5784045"/>
                  </a:lnTo>
                  <a:lnTo>
                    <a:pt x="144444" y="5823756"/>
                  </a:lnTo>
                  <a:lnTo>
                    <a:pt x="168206" y="5862395"/>
                  </a:lnTo>
                  <a:lnTo>
                    <a:pt x="193554" y="5899914"/>
                  </a:lnTo>
                  <a:lnTo>
                    <a:pt x="220442" y="5936269"/>
                  </a:lnTo>
                  <a:lnTo>
                    <a:pt x="248822" y="5971410"/>
                  </a:lnTo>
                  <a:lnTo>
                    <a:pt x="278648" y="6005293"/>
                  </a:lnTo>
                  <a:lnTo>
                    <a:pt x="309873" y="6037870"/>
                  </a:lnTo>
                  <a:lnTo>
                    <a:pt x="342451" y="6069094"/>
                  </a:lnTo>
                  <a:lnTo>
                    <a:pt x="376335" y="6098920"/>
                  </a:lnTo>
                  <a:lnTo>
                    <a:pt x="411478" y="6127299"/>
                  </a:lnTo>
                  <a:lnTo>
                    <a:pt x="447834" y="6154186"/>
                  </a:lnTo>
                  <a:lnTo>
                    <a:pt x="485355" y="6179534"/>
                  </a:lnTo>
                  <a:lnTo>
                    <a:pt x="523996" y="6203296"/>
                  </a:lnTo>
                  <a:lnTo>
                    <a:pt x="563709" y="6225425"/>
                  </a:lnTo>
                  <a:lnTo>
                    <a:pt x="604448" y="6245875"/>
                  </a:lnTo>
                  <a:lnTo>
                    <a:pt x="646166" y="6264599"/>
                  </a:lnTo>
                  <a:lnTo>
                    <a:pt x="688816" y="6281550"/>
                  </a:lnTo>
                  <a:lnTo>
                    <a:pt x="732352" y="6296681"/>
                  </a:lnTo>
                  <a:lnTo>
                    <a:pt x="776727" y="6309947"/>
                  </a:lnTo>
                  <a:lnTo>
                    <a:pt x="821895" y="6321300"/>
                  </a:lnTo>
                  <a:lnTo>
                    <a:pt x="867808" y="6330694"/>
                  </a:lnTo>
                  <a:lnTo>
                    <a:pt x="914420" y="6338081"/>
                  </a:lnTo>
                  <a:lnTo>
                    <a:pt x="961684" y="6343415"/>
                  </a:lnTo>
                  <a:lnTo>
                    <a:pt x="1009554" y="6346650"/>
                  </a:lnTo>
                  <a:lnTo>
                    <a:pt x="1057983" y="6347739"/>
                  </a:lnTo>
                  <a:lnTo>
                    <a:pt x="10941872" y="6347739"/>
                  </a:lnTo>
                  <a:lnTo>
                    <a:pt x="10990302" y="6346650"/>
                  </a:lnTo>
                  <a:lnTo>
                    <a:pt x="11038173" y="6343415"/>
                  </a:lnTo>
                  <a:lnTo>
                    <a:pt x="11085437" y="6338081"/>
                  </a:lnTo>
                  <a:lnTo>
                    <a:pt x="11132049" y="6330694"/>
                  </a:lnTo>
                  <a:lnTo>
                    <a:pt x="11177961" y="6321300"/>
                  </a:lnTo>
                  <a:lnTo>
                    <a:pt x="11223127" y="6309947"/>
                  </a:lnTo>
                  <a:lnTo>
                    <a:pt x="11267501" y="6296681"/>
                  </a:lnTo>
                  <a:lnTo>
                    <a:pt x="11311036" y="6281550"/>
                  </a:lnTo>
                  <a:lnTo>
                    <a:pt x="11353684" y="6264599"/>
                  </a:lnTo>
                  <a:lnTo>
                    <a:pt x="11395400" y="6245875"/>
                  </a:lnTo>
                  <a:lnTo>
                    <a:pt x="11436136" y="6225425"/>
                  </a:lnTo>
                  <a:lnTo>
                    <a:pt x="11475846" y="6203296"/>
                  </a:lnTo>
                  <a:lnTo>
                    <a:pt x="11514484" y="6179534"/>
                  </a:lnTo>
                  <a:lnTo>
                    <a:pt x="11552003" y="6154186"/>
                  </a:lnTo>
                  <a:lnTo>
                    <a:pt x="11588355" y="6127299"/>
                  </a:lnTo>
                  <a:lnTo>
                    <a:pt x="11623495" y="6098920"/>
                  </a:lnTo>
                  <a:lnTo>
                    <a:pt x="11657375" y="6069094"/>
                  </a:lnTo>
                  <a:lnTo>
                    <a:pt x="11689950" y="6037870"/>
                  </a:lnTo>
                  <a:lnTo>
                    <a:pt x="11721172" y="6005293"/>
                  </a:lnTo>
                  <a:lnTo>
                    <a:pt x="11750995" y="5971410"/>
                  </a:lnTo>
                  <a:lnTo>
                    <a:pt x="11779372" y="5936269"/>
                  </a:lnTo>
                  <a:lnTo>
                    <a:pt x="11806256" y="5899914"/>
                  </a:lnTo>
                  <a:lnTo>
                    <a:pt x="11831601" y="5862395"/>
                  </a:lnTo>
                  <a:lnTo>
                    <a:pt x="11855360" y="5823756"/>
                  </a:lnTo>
                  <a:lnTo>
                    <a:pt x="11877486" y="5784045"/>
                  </a:lnTo>
                  <a:lnTo>
                    <a:pt x="11897934" y="5743308"/>
                  </a:lnTo>
                  <a:lnTo>
                    <a:pt x="11916655" y="5701592"/>
                  </a:lnTo>
                  <a:lnTo>
                    <a:pt x="11933604" y="5658944"/>
                  </a:lnTo>
                  <a:lnTo>
                    <a:pt x="11948733" y="5615411"/>
                  </a:lnTo>
                  <a:lnTo>
                    <a:pt x="11961997" y="5571038"/>
                  </a:lnTo>
                  <a:lnTo>
                    <a:pt x="11973348" y="5525874"/>
                  </a:lnTo>
                  <a:lnTo>
                    <a:pt x="11982740" y="5479964"/>
                  </a:lnTo>
                  <a:lnTo>
                    <a:pt x="11990126" y="5433355"/>
                  </a:lnTo>
                  <a:lnTo>
                    <a:pt x="11995460" y="5386094"/>
                  </a:lnTo>
                  <a:lnTo>
                    <a:pt x="11998694" y="5338228"/>
                  </a:lnTo>
                  <a:lnTo>
                    <a:pt x="11999782" y="5289804"/>
                  </a:lnTo>
                  <a:lnTo>
                    <a:pt x="11999782" y="1057910"/>
                  </a:lnTo>
                  <a:lnTo>
                    <a:pt x="11998694" y="1009480"/>
                  </a:lnTo>
                  <a:lnTo>
                    <a:pt x="11995460" y="961609"/>
                  </a:lnTo>
                  <a:lnTo>
                    <a:pt x="11990126" y="914345"/>
                  </a:lnTo>
                  <a:lnTo>
                    <a:pt x="11982740" y="867733"/>
                  </a:lnTo>
                  <a:lnTo>
                    <a:pt x="11973348" y="821821"/>
                  </a:lnTo>
                  <a:lnTo>
                    <a:pt x="11961997" y="776654"/>
                  </a:lnTo>
                  <a:lnTo>
                    <a:pt x="11948733" y="732281"/>
                  </a:lnTo>
                  <a:lnTo>
                    <a:pt x="11933604" y="688746"/>
                  </a:lnTo>
                  <a:lnTo>
                    <a:pt x="11916655" y="646098"/>
                  </a:lnTo>
                  <a:lnTo>
                    <a:pt x="11897934" y="604382"/>
                  </a:lnTo>
                  <a:lnTo>
                    <a:pt x="11877486" y="563646"/>
                  </a:lnTo>
                  <a:lnTo>
                    <a:pt x="11855360" y="523936"/>
                  </a:lnTo>
                  <a:lnTo>
                    <a:pt x="11831601" y="485298"/>
                  </a:lnTo>
                  <a:lnTo>
                    <a:pt x="11806256" y="447779"/>
                  </a:lnTo>
                  <a:lnTo>
                    <a:pt x="11779372" y="411427"/>
                  </a:lnTo>
                  <a:lnTo>
                    <a:pt x="11750995" y="376287"/>
                  </a:lnTo>
                  <a:lnTo>
                    <a:pt x="11721172" y="342407"/>
                  </a:lnTo>
                  <a:lnTo>
                    <a:pt x="11689950" y="309832"/>
                  </a:lnTo>
                  <a:lnTo>
                    <a:pt x="11657375" y="278610"/>
                  </a:lnTo>
                  <a:lnTo>
                    <a:pt x="11623495" y="248787"/>
                  </a:lnTo>
                  <a:lnTo>
                    <a:pt x="11588355" y="220410"/>
                  </a:lnTo>
                  <a:lnTo>
                    <a:pt x="11552003" y="193526"/>
                  </a:lnTo>
                  <a:lnTo>
                    <a:pt x="11514484" y="168181"/>
                  </a:lnTo>
                  <a:lnTo>
                    <a:pt x="11475846" y="144422"/>
                  </a:lnTo>
                  <a:lnTo>
                    <a:pt x="11436136" y="122296"/>
                  </a:lnTo>
                  <a:lnTo>
                    <a:pt x="11395400" y="101848"/>
                  </a:lnTo>
                  <a:lnTo>
                    <a:pt x="11353684" y="83127"/>
                  </a:lnTo>
                  <a:lnTo>
                    <a:pt x="11311036" y="66178"/>
                  </a:lnTo>
                  <a:lnTo>
                    <a:pt x="11267501" y="51049"/>
                  </a:lnTo>
                  <a:lnTo>
                    <a:pt x="11223127" y="37785"/>
                  </a:lnTo>
                  <a:lnTo>
                    <a:pt x="11177961" y="26434"/>
                  </a:lnTo>
                  <a:lnTo>
                    <a:pt x="11132049" y="17042"/>
                  </a:lnTo>
                  <a:lnTo>
                    <a:pt x="11085437" y="9656"/>
                  </a:lnTo>
                  <a:lnTo>
                    <a:pt x="11038173" y="4322"/>
                  </a:lnTo>
                  <a:lnTo>
                    <a:pt x="10990302" y="1088"/>
                  </a:lnTo>
                  <a:lnTo>
                    <a:pt x="10941872" y="0"/>
                  </a:lnTo>
                  <a:close/>
                </a:path>
              </a:pathLst>
            </a:custGeom>
            <a:solidFill>
              <a:srgbClr val="5F76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6078" y="287400"/>
              <a:ext cx="12000230" cy="6348095"/>
            </a:xfrm>
            <a:custGeom>
              <a:avLst/>
              <a:gdLst/>
              <a:ahLst/>
              <a:cxnLst/>
              <a:rect l="l" t="t" r="r" b="b"/>
              <a:pathLst>
                <a:path w="12000230" h="6348095">
                  <a:moveTo>
                    <a:pt x="0" y="1057910"/>
                  </a:moveTo>
                  <a:lnTo>
                    <a:pt x="1088" y="1009480"/>
                  </a:lnTo>
                  <a:lnTo>
                    <a:pt x="4323" y="961609"/>
                  </a:lnTo>
                  <a:lnTo>
                    <a:pt x="9658" y="914345"/>
                  </a:lnTo>
                  <a:lnTo>
                    <a:pt x="17045" y="867733"/>
                  </a:lnTo>
                  <a:lnTo>
                    <a:pt x="26438" y="821821"/>
                  </a:lnTo>
                  <a:lnTo>
                    <a:pt x="37791" y="776654"/>
                  </a:lnTo>
                  <a:lnTo>
                    <a:pt x="51057" y="732281"/>
                  </a:lnTo>
                  <a:lnTo>
                    <a:pt x="66189" y="688746"/>
                  </a:lnTo>
                  <a:lnTo>
                    <a:pt x="83140" y="646098"/>
                  </a:lnTo>
                  <a:lnTo>
                    <a:pt x="101864" y="604382"/>
                  </a:lnTo>
                  <a:lnTo>
                    <a:pt x="122314" y="563646"/>
                  </a:lnTo>
                  <a:lnTo>
                    <a:pt x="144444" y="523936"/>
                  </a:lnTo>
                  <a:lnTo>
                    <a:pt x="168206" y="485298"/>
                  </a:lnTo>
                  <a:lnTo>
                    <a:pt x="193554" y="447779"/>
                  </a:lnTo>
                  <a:lnTo>
                    <a:pt x="220442" y="411427"/>
                  </a:lnTo>
                  <a:lnTo>
                    <a:pt x="248822" y="376287"/>
                  </a:lnTo>
                  <a:lnTo>
                    <a:pt x="278648" y="342407"/>
                  </a:lnTo>
                  <a:lnTo>
                    <a:pt x="309873" y="309832"/>
                  </a:lnTo>
                  <a:lnTo>
                    <a:pt x="342451" y="278610"/>
                  </a:lnTo>
                  <a:lnTo>
                    <a:pt x="376335" y="248787"/>
                  </a:lnTo>
                  <a:lnTo>
                    <a:pt x="411478" y="220410"/>
                  </a:lnTo>
                  <a:lnTo>
                    <a:pt x="447834" y="193526"/>
                  </a:lnTo>
                  <a:lnTo>
                    <a:pt x="485355" y="168181"/>
                  </a:lnTo>
                  <a:lnTo>
                    <a:pt x="523996" y="144422"/>
                  </a:lnTo>
                  <a:lnTo>
                    <a:pt x="563709" y="122296"/>
                  </a:lnTo>
                  <a:lnTo>
                    <a:pt x="604448" y="101848"/>
                  </a:lnTo>
                  <a:lnTo>
                    <a:pt x="646166" y="83127"/>
                  </a:lnTo>
                  <a:lnTo>
                    <a:pt x="688816" y="66178"/>
                  </a:lnTo>
                  <a:lnTo>
                    <a:pt x="732352" y="51049"/>
                  </a:lnTo>
                  <a:lnTo>
                    <a:pt x="776727" y="37785"/>
                  </a:lnTo>
                  <a:lnTo>
                    <a:pt x="821895" y="26434"/>
                  </a:lnTo>
                  <a:lnTo>
                    <a:pt x="867808" y="17042"/>
                  </a:lnTo>
                  <a:lnTo>
                    <a:pt x="914420" y="9656"/>
                  </a:lnTo>
                  <a:lnTo>
                    <a:pt x="961684" y="4322"/>
                  </a:lnTo>
                  <a:lnTo>
                    <a:pt x="1009554" y="1088"/>
                  </a:lnTo>
                  <a:lnTo>
                    <a:pt x="1057983" y="0"/>
                  </a:lnTo>
                  <a:lnTo>
                    <a:pt x="10941872" y="0"/>
                  </a:lnTo>
                  <a:lnTo>
                    <a:pt x="10990302" y="1088"/>
                  </a:lnTo>
                  <a:lnTo>
                    <a:pt x="11038173" y="4322"/>
                  </a:lnTo>
                  <a:lnTo>
                    <a:pt x="11085437" y="9656"/>
                  </a:lnTo>
                  <a:lnTo>
                    <a:pt x="11132049" y="17042"/>
                  </a:lnTo>
                  <a:lnTo>
                    <a:pt x="11177961" y="26434"/>
                  </a:lnTo>
                  <a:lnTo>
                    <a:pt x="11223127" y="37785"/>
                  </a:lnTo>
                  <a:lnTo>
                    <a:pt x="11267501" y="51049"/>
                  </a:lnTo>
                  <a:lnTo>
                    <a:pt x="11311036" y="66178"/>
                  </a:lnTo>
                  <a:lnTo>
                    <a:pt x="11353684" y="83127"/>
                  </a:lnTo>
                  <a:lnTo>
                    <a:pt x="11395400" y="101848"/>
                  </a:lnTo>
                  <a:lnTo>
                    <a:pt x="11436136" y="122296"/>
                  </a:lnTo>
                  <a:lnTo>
                    <a:pt x="11475846" y="144422"/>
                  </a:lnTo>
                  <a:lnTo>
                    <a:pt x="11514484" y="168181"/>
                  </a:lnTo>
                  <a:lnTo>
                    <a:pt x="11552003" y="193526"/>
                  </a:lnTo>
                  <a:lnTo>
                    <a:pt x="11588355" y="220410"/>
                  </a:lnTo>
                  <a:lnTo>
                    <a:pt x="11623495" y="248787"/>
                  </a:lnTo>
                  <a:lnTo>
                    <a:pt x="11657375" y="278610"/>
                  </a:lnTo>
                  <a:lnTo>
                    <a:pt x="11689950" y="309832"/>
                  </a:lnTo>
                  <a:lnTo>
                    <a:pt x="11721172" y="342407"/>
                  </a:lnTo>
                  <a:lnTo>
                    <a:pt x="11750995" y="376287"/>
                  </a:lnTo>
                  <a:lnTo>
                    <a:pt x="11779372" y="411427"/>
                  </a:lnTo>
                  <a:lnTo>
                    <a:pt x="11806256" y="447779"/>
                  </a:lnTo>
                  <a:lnTo>
                    <a:pt x="11831601" y="485298"/>
                  </a:lnTo>
                  <a:lnTo>
                    <a:pt x="11855360" y="523936"/>
                  </a:lnTo>
                  <a:lnTo>
                    <a:pt x="11877486" y="563646"/>
                  </a:lnTo>
                  <a:lnTo>
                    <a:pt x="11897934" y="604382"/>
                  </a:lnTo>
                  <a:lnTo>
                    <a:pt x="11916655" y="646098"/>
                  </a:lnTo>
                  <a:lnTo>
                    <a:pt x="11933604" y="688746"/>
                  </a:lnTo>
                  <a:lnTo>
                    <a:pt x="11948733" y="732281"/>
                  </a:lnTo>
                  <a:lnTo>
                    <a:pt x="11961997" y="776654"/>
                  </a:lnTo>
                  <a:lnTo>
                    <a:pt x="11973348" y="821821"/>
                  </a:lnTo>
                  <a:lnTo>
                    <a:pt x="11982740" y="867733"/>
                  </a:lnTo>
                  <a:lnTo>
                    <a:pt x="11990126" y="914345"/>
                  </a:lnTo>
                  <a:lnTo>
                    <a:pt x="11995460" y="961609"/>
                  </a:lnTo>
                  <a:lnTo>
                    <a:pt x="11998694" y="1009480"/>
                  </a:lnTo>
                  <a:lnTo>
                    <a:pt x="11999782" y="1057910"/>
                  </a:lnTo>
                  <a:lnTo>
                    <a:pt x="11999782" y="5289804"/>
                  </a:lnTo>
                  <a:lnTo>
                    <a:pt x="11998694" y="5338228"/>
                  </a:lnTo>
                  <a:lnTo>
                    <a:pt x="11995460" y="5386094"/>
                  </a:lnTo>
                  <a:lnTo>
                    <a:pt x="11990126" y="5433355"/>
                  </a:lnTo>
                  <a:lnTo>
                    <a:pt x="11982740" y="5479964"/>
                  </a:lnTo>
                  <a:lnTo>
                    <a:pt x="11973348" y="5525874"/>
                  </a:lnTo>
                  <a:lnTo>
                    <a:pt x="11961997" y="5571038"/>
                  </a:lnTo>
                  <a:lnTo>
                    <a:pt x="11948733" y="5615411"/>
                  </a:lnTo>
                  <a:lnTo>
                    <a:pt x="11933604" y="5658944"/>
                  </a:lnTo>
                  <a:lnTo>
                    <a:pt x="11916655" y="5701592"/>
                  </a:lnTo>
                  <a:lnTo>
                    <a:pt x="11897934" y="5743308"/>
                  </a:lnTo>
                  <a:lnTo>
                    <a:pt x="11877486" y="5784045"/>
                  </a:lnTo>
                  <a:lnTo>
                    <a:pt x="11855360" y="5823756"/>
                  </a:lnTo>
                  <a:lnTo>
                    <a:pt x="11831601" y="5862395"/>
                  </a:lnTo>
                  <a:lnTo>
                    <a:pt x="11806256" y="5899914"/>
                  </a:lnTo>
                  <a:lnTo>
                    <a:pt x="11779372" y="5936269"/>
                  </a:lnTo>
                  <a:lnTo>
                    <a:pt x="11750995" y="5971410"/>
                  </a:lnTo>
                  <a:lnTo>
                    <a:pt x="11721172" y="6005293"/>
                  </a:lnTo>
                  <a:lnTo>
                    <a:pt x="11689950" y="6037870"/>
                  </a:lnTo>
                  <a:lnTo>
                    <a:pt x="11657375" y="6069094"/>
                  </a:lnTo>
                  <a:lnTo>
                    <a:pt x="11623495" y="6098920"/>
                  </a:lnTo>
                  <a:lnTo>
                    <a:pt x="11588355" y="6127299"/>
                  </a:lnTo>
                  <a:lnTo>
                    <a:pt x="11552003" y="6154186"/>
                  </a:lnTo>
                  <a:lnTo>
                    <a:pt x="11514484" y="6179534"/>
                  </a:lnTo>
                  <a:lnTo>
                    <a:pt x="11475846" y="6203296"/>
                  </a:lnTo>
                  <a:lnTo>
                    <a:pt x="11436136" y="6225425"/>
                  </a:lnTo>
                  <a:lnTo>
                    <a:pt x="11395400" y="6245875"/>
                  </a:lnTo>
                  <a:lnTo>
                    <a:pt x="11353684" y="6264599"/>
                  </a:lnTo>
                  <a:lnTo>
                    <a:pt x="11311036" y="6281550"/>
                  </a:lnTo>
                  <a:lnTo>
                    <a:pt x="11267501" y="6296681"/>
                  </a:lnTo>
                  <a:lnTo>
                    <a:pt x="11223127" y="6309947"/>
                  </a:lnTo>
                  <a:lnTo>
                    <a:pt x="11177961" y="6321300"/>
                  </a:lnTo>
                  <a:lnTo>
                    <a:pt x="11132049" y="6330694"/>
                  </a:lnTo>
                  <a:lnTo>
                    <a:pt x="11085437" y="6338081"/>
                  </a:lnTo>
                  <a:lnTo>
                    <a:pt x="11038173" y="6343415"/>
                  </a:lnTo>
                  <a:lnTo>
                    <a:pt x="10990302" y="6346650"/>
                  </a:lnTo>
                  <a:lnTo>
                    <a:pt x="10941872" y="6347739"/>
                  </a:lnTo>
                  <a:lnTo>
                    <a:pt x="1057983" y="6347739"/>
                  </a:lnTo>
                  <a:lnTo>
                    <a:pt x="1009554" y="6346650"/>
                  </a:lnTo>
                  <a:lnTo>
                    <a:pt x="961684" y="6343415"/>
                  </a:lnTo>
                  <a:lnTo>
                    <a:pt x="914420" y="6338081"/>
                  </a:lnTo>
                  <a:lnTo>
                    <a:pt x="867808" y="6330694"/>
                  </a:lnTo>
                  <a:lnTo>
                    <a:pt x="821895" y="6321300"/>
                  </a:lnTo>
                  <a:lnTo>
                    <a:pt x="776727" y="6309947"/>
                  </a:lnTo>
                  <a:lnTo>
                    <a:pt x="732352" y="6296681"/>
                  </a:lnTo>
                  <a:lnTo>
                    <a:pt x="688816" y="6281550"/>
                  </a:lnTo>
                  <a:lnTo>
                    <a:pt x="646166" y="6264599"/>
                  </a:lnTo>
                  <a:lnTo>
                    <a:pt x="604448" y="6245875"/>
                  </a:lnTo>
                  <a:lnTo>
                    <a:pt x="563709" y="6225425"/>
                  </a:lnTo>
                  <a:lnTo>
                    <a:pt x="523996" y="6203296"/>
                  </a:lnTo>
                  <a:lnTo>
                    <a:pt x="485355" y="6179534"/>
                  </a:lnTo>
                  <a:lnTo>
                    <a:pt x="447834" y="6154186"/>
                  </a:lnTo>
                  <a:lnTo>
                    <a:pt x="411478" y="6127299"/>
                  </a:lnTo>
                  <a:lnTo>
                    <a:pt x="376335" y="6098920"/>
                  </a:lnTo>
                  <a:lnTo>
                    <a:pt x="342451" y="6069094"/>
                  </a:lnTo>
                  <a:lnTo>
                    <a:pt x="309873" y="6037870"/>
                  </a:lnTo>
                  <a:lnTo>
                    <a:pt x="278648" y="6005293"/>
                  </a:lnTo>
                  <a:lnTo>
                    <a:pt x="248822" y="5971410"/>
                  </a:lnTo>
                  <a:lnTo>
                    <a:pt x="220442" y="5936269"/>
                  </a:lnTo>
                  <a:lnTo>
                    <a:pt x="193554" y="5899914"/>
                  </a:lnTo>
                  <a:lnTo>
                    <a:pt x="168206" y="5862395"/>
                  </a:lnTo>
                  <a:lnTo>
                    <a:pt x="144444" y="5823756"/>
                  </a:lnTo>
                  <a:lnTo>
                    <a:pt x="122314" y="5784045"/>
                  </a:lnTo>
                  <a:lnTo>
                    <a:pt x="101864" y="5743308"/>
                  </a:lnTo>
                  <a:lnTo>
                    <a:pt x="83140" y="5701592"/>
                  </a:lnTo>
                  <a:lnTo>
                    <a:pt x="66189" y="5658944"/>
                  </a:lnTo>
                  <a:lnTo>
                    <a:pt x="51057" y="5615411"/>
                  </a:lnTo>
                  <a:lnTo>
                    <a:pt x="37791" y="5571038"/>
                  </a:lnTo>
                  <a:lnTo>
                    <a:pt x="26438" y="5525874"/>
                  </a:lnTo>
                  <a:lnTo>
                    <a:pt x="17045" y="5479964"/>
                  </a:lnTo>
                  <a:lnTo>
                    <a:pt x="9658" y="5433355"/>
                  </a:lnTo>
                  <a:lnTo>
                    <a:pt x="4323" y="5386094"/>
                  </a:lnTo>
                  <a:lnTo>
                    <a:pt x="1088" y="5338228"/>
                  </a:lnTo>
                  <a:lnTo>
                    <a:pt x="0" y="5289804"/>
                  </a:lnTo>
                  <a:lnTo>
                    <a:pt x="0" y="1057910"/>
                  </a:lnTo>
                  <a:close/>
                </a:path>
              </a:pathLst>
            </a:custGeom>
            <a:ln w="28575">
              <a:solidFill>
                <a:srgbClr val="232D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6971" y="1888236"/>
              <a:ext cx="11256987" cy="337908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940420" y="1936140"/>
              <a:ext cx="2702432" cy="26680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63417" y="1924469"/>
              <a:ext cx="2893567" cy="278472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168960" y="3696208"/>
              <a:ext cx="1664970" cy="375285"/>
            </a:xfrm>
            <a:custGeom>
              <a:avLst/>
              <a:gdLst/>
              <a:ahLst/>
              <a:cxnLst/>
              <a:rect l="l" t="t" r="r" b="b"/>
              <a:pathLst>
                <a:path w="1664970" h="375285">
                  <a:moveTo>
                    <a:pt x="1476832" y="0"/>
                  </a:moveTo>
                  <a:lnTo>
                    <a:pt x="1476832" y="93853"/>
                  </a:lnTo>
                  <a:lnTo>
                    <a:pt x="0" y="93853"/>
                  </a:lnTo>
                  <a:lnTo>
                    <a:pt x="0" y="281432"/>
                  </a:lnTo>
                  <a:lnTo>
                    <a:pt x="1476832" y="281432"/>
                  </a:lnTo>
                  <a:lnTo>
                    <a:pt x="1476832" y="375285"/>
                  </a:lnTo>
                  <a:lnTo>
                    <a:pt x="1664411" y="187579"/>
                  </a:lnTo>
                  <a:lnTo>
                    <a:pt x="147683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68960" y="3696208"/>
              <a:ext cx="1664970" cy="375285"/>
            </a:xfrm>
            <a:custGeom>
              <a:avLst/>
              <a:gdLst/>
              <a:ahLst/>
              <a:cxnLst/>
              <a:rect l="l" t="t" r="r" b="b"/>
              <a:pathLst>
                <a:path w="1664970" h="375285">
                  <a:moveTo>
                    <a:pt x="0" y="93853"/>
                  </a:moveTo>
                  <a:lnTo>
                    <a:pt x="1476832" y="93853"/>
                  </a:lnTo>
                  <a:lnTo>
                    <a:pt x="1476832" y="0"/>
                  </a:lnTo>
                  <a:lnTo>
                    <a:pt x="1664411" y="187579"/>
                  </a:lnTo>
                  <a:lnTo>
                    <a:pt x="1476832" y="375285"/>
                  </a:lnTo>
                  <a:lnTo>
                    <a:pt x="1476832" y="281432"/>
                  </a:lnTo>
                  <a:lnTo>
                    <a:pt x="0" y="281432"/>
                  </a:lnTo>
                  <a:lnTo>
                    <a:pt x="0" y="93853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527295" y="3731895"/>
              <a:ext cx="1664335" cy="375285"/>
            </a:xfrm>
            <a:custGeom>
              <a:avLst/>
              <a:gdLst/>
              <a:ahLst/>
              <a:cxnLst/>
              <a:rect l="l" t="t" r="r" b="b"/>
              <a:pathLst>
                <a:path w="1664335" h="375285">
                  <a:moveTo>
                    <a:pt x="1476755" y="0"/>
                  </a:moveTo>
                  <a:lnTo>
                    <a:pt x="1476755" y="93725"/>
                  </a:lnTo>
                  <a:lnTo>
                    <a:pt x="0" y="93725"/>
                  </a:lnTo>
                  <a:lnTo>
                    <a:pt x="0" y="281431"/>
                  </a:lnTo>
                  <a:lnTo>
                    <a:pt x="1476755" y="281431"/>
                  </a:lnTo>
                  <a:lnTo>
                    <a:pt x="1476755" y="375284"/>
                  </a:lnTo>
                  <a:lnTo>
                    <a:pt x="1664334" y="187578"/>
                  </a:lnTo>
                  <a:lnTo>
                    <a:pt x="14767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527295" y="3731895"/>
              <a:ext cx="1664335" cy="375285"/>
            </a:xfrm>
            <a:custGeom>
              <a:avLst/>
              <a:gdLst/>
              <a:ahLst/>
              <a:cxnLst/>
              <a:rect l="l" t="t" r="r" b="b"/>
              <a:pathLst>
                <a:path w="1664335" h="375285">
                  <a:moveTo>
                    <a:pt x="0" y="93725"/>
                  </a:moveTo>
                  <a:lnTo>
                    <a:pt x="1476755" y="93725"/>
                  </a:lnTo>
                  <a:lnTo>
                    <a:pt x="1476755" y="0"/>
                  </a:lnTo>
                  <a:lnTo>
                    <a:pt x="1664334" y="187578"/>
                  </a:lnTo>
                  <a:lnTo>
                    <a:pt x="1476755" y="375284"/>
                  </a:lnTo>
                  <a:lnTo>
                    <a:pt x="1476755" y="281431"/>
                  </a:lnTo>
                  <a:lnTo>
                    <a:pt x="0" y="281431"/>
                  </a:lnTo>
                  <a:lnTo>
                    <a:pt x="0" y="93725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2631186" y="3196590"/>
              <a:ext cx="1664970" cy="375285"/>
            </a:xfrm>
            <a:custGeom>
              <a:avLst/>
              <a:gdLst/>
              <a:ahLst/>
              <a:cxnLst/>
              <a:rect l="l" t="t" r="r" b="b"/>
              <a:pathLst>
                <a:path w="1664970" h="375285">
                  <a:moveTo>
                    <a:pt x="1476755" y="0"/>
                  </a:moveTo>
                  <a:lnTo>
                    <a:pt x="1476755" y="93852"/>
                  </a:lnTo>
                  <a:lnTo>
                    <a:pt x="0" y="93852"/>
                  </a:lnTo>
                  <a:lnTo>
                    <a:pt x="0" y="281559"/>
                  </a:lnTo>
                  <a:lnTo>
                    <a:pt x="1476755" y="281559"/>
                  </a:lnTo>
                  <a:lnTo>
                    <a:pt x="1476755" y="375285"/>
                  </a:lnTo>
                  <a:lnTo>
                    <a:pt x="1664462" y="187706"/>
                  </a:lnTo>
                  <a:lnTo>
                    <a:pt x="14767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2631186" y="3196590"/>
              <a:ext cx="1664970" cy="375285"/>
            </a:xfrm>
            <a:custGeom>
              <a:avLst/>
              <a:gdLst/>
              <a:ahLst/>
              <a:cxnLst/>
              <a:rect l="l" t="t" r="r" b="b"/>
              <a:pathLst>
                <a:path w="1664970" h="375285">
                  <a:moveTo>
                    <a:pt x="0" y="93852"/>
                  </a:moveTo>
                  <a:lnTo>
                    <a:pt x="1476755" y="93852"/>
                  </a:lnTo>
                  <a:lnTo>
                    <a:pt x="1476755" y="0"/>
                  </a:lnTo>
                  <a:lnTo>
                    <a:pt x="1664462" y="187706"/>
                  </a:lnTo>
                  <a:lnTo>
                    <a:pt x="1476755" y="375285"/>
                  </a:lnTo>
                  <a:lnTo>
                    <a:pt x="1476755" y="281559"/>
                  </a:lnTo>
                  <a:lnTo>
                    <a:pt x="0" y="281559"/>
                  </a:lnTo>
                  <a:lnTo>
                    <a:pt x="0" y="93852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7341489" y="3276599"/>
              <a:ext cx="1664970" cy="375285"/>
            </a:xfrm>
            <a:custGeom>
              <a:avLst/>
              <a:gdLst/>
              <a:ahLst/>
              <a:cxnLst/>
              <a:rect l="l" t="t" r="r" b="b"/>
              <a:pathLst>
                <a:path w="1664970" h="375285">
                  <a:moveTo>
                    <a:pt x="1476755" y="0"/>
                  </a:moveTo>
                  <a:lnTo>
                    <a:pt x="1476755" y="93852"/>
                  </a:lnTo>
                  <a:lnTo>
                    <a:pt x="0" y="93852"/>
                  </a:lnTo>
                  <a:lnTo>
                    <a:pt x="0" y="281559"/>
                  </a:lnTo>
                  <a:lnTo>
                    <a:pt x="1476755" y="281559"/>
                  </a:lnTo>
                  <a:lnTo>
                    <a:pt x="1476755" y="375285"/>
                  </a:lnTo>
                  <a:lnTo>
                    <a:pt x="1664461" y="187705"/>
                  </a:lnTo>
                  <a:lnTo>
                    <a:pt x="14767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41489" y="3276599"/>
              <a:ext cx="1664970" cy="375285"/>
            </a:xfrm>
            <a:custGeom>
              <a:avLst/>
              <a:gdLst/>
              <a:ahLst/>
              <a:cxnLst/>
              <a:rect l="l" t="t" r="r" b="b"/>
              <a:pathLst>
                <a:path w="1664970" h="375285">
                  <a:moveTo>
                    <a:pt x="0" y="93852"/>
                  </a:moveTo>
                  <a:lnTo>
                    <a:pt x="1476755" y="93852"/>
                  </a:lnTo>
                  <a:lnTo>
                    <a:pt x="1476755" y="0"/>
                  </a:lnTo>
                  <a:lnTo>
                    <a:pt x="1664461" y="187705"/>
                  </a:lnTo>
                  <a:lnTo>
                    <a:pt x="1476755" y="375285"/>
                  </a:lnTo>
                  <a:lnTo>
                    <a:pt x="1476755" y="281559"/>
                  </a:lnTo>
                  <a:lnTo>
                    <a:pt x="0" y="281559"/>
                  </a:lnTo>
                  <a:lnTo>
                    <a:pt x="0" y="93852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9899268" y="3451605"/>
              <a:ext cx="1664970" cy="375285"/>
            </a:xfrm>
            <a:custGeom>
              <a:avLst/>
              <a:gdLst/>
              <a:ahLst/>
              <a:cxnLst/>
              <a:rect l="l" t="t" r="r" b="b"/>
              <a:pathLst>
                <a:path w="1664970" h="375285">
                  <a:moveTo>
                    <a:pt x="1476755" y="0"/>
                  </a:moveTo>
                  <a:lnTo>
                    <a:pt x="1476755" y="93853"/>
                  </a:lnTo>
                  <a:lnTo>
                    <a:pt x="0" y="93853"/>
                  </a:lnTo>
                  <a:lnTo>
                    <a:pt x="0" y="281432"/>
                  </a:lnTo>
                  <a:lnTo>
                    <a:pt x="1476755" y="281432"/>
                  </a:lnTo>
                  <a:lnTo>
                    <a:pt x="1476755" y="375285"/>
                  </a:lnTo>
                  <a:lnTo>
                    <a:pt x="1664461" y="187706"/>
                  </a:lnTo>
                  <a:lnTo>
                    <a:pt x="147675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9899268" y="3451605"/>
              <a:ext cx="1664970" cy="375285"/>
            </a:xfrm>
            <a:custGeom>
              <a:avLst/>
              <a:gdLst/>
              <a:ahLst/>
              <a:cxnLst/>
              <a:rect l="l" t="t" r="r" b="b"/>
              <a:pathLst>
                <a:path w="1664970" h="375285">
                  <a:moveTo>
                    <a:pt x="0" y="93853"/>
                  </a:moveTo>
                  <a:lnTo>
                    <a:pt x="1476755" y="93853"/>
                  </a:lnTo>
                  <a:lnTo>
                    <a:pt x="1476755" y="0"/>
                  </a:lnTo>
                  <a:lnTo>
                    <a:pt x="1664461" y="187706"/>
                  </a:lnTo>
                  <a:lnTo>
                    <a:pt x="1476755" y="375285"/>
                  </a:lnTo>
                  <a:lnTo>
                    <a:pt x="1476755" y="281432"/>
                  </a:lnTo>
                  <a:lnTo>
                    <a:pt x="0" y="281432"/>
                  </a:lnTo>
                  <a:lnTo>
                    <a:pt x="0" y="93853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833371" y="1308988"/>
              <a:ext cx="4495165" cy="2275205"/>
            </a:xfrm>
            <a:custGeom>
              <a:avLst/>
              <a:gdLst/>
              <a:ahLst/>
              <a:cxnLst/>
              <a:rect l="l" t="t" r="r" b="b"/>
              <a:pathLst>
                <a:path w="4495165" h="2275204">
                  <a:moveTo>
                    <a:pt x="2162683" y="7239"/>
                  </a:moveTo>
                  <a:lnTo>
                    <a:pt x="2156460" y="0"/>
                  </a:lnTo>
                  <a:lnTo>
                    <a:pt x="54330" y="1833994"/>
                  </a:lnTo>
                  <a:lnTo>
                    <a:pt x="32385" y="1808861"/>
                  </a:lnTo>
                  <a:lnTo>
                    <a:pt x="0" y="1887601"/>
                  </a:lnTo>
                  <a:lnTo>
                    <a:pt x="82550" y="1866265"/>
                  </a:lnTo>
                  <a:lnTo>
                    <a:pt x="67894" y="1849501"/>
                  </a:lnTo>
                  <a:lnTo>
                    <a:pt x="60604" y="1841169"/>
                  </a:lnTo>
                  <a:lnTo>
                    <a:pt x="2162683" y="7239"/>
                  </a:lnTo>
                  <a:close/>
                </a:path>
                <a:path w="4495165" h="2275204">
                  <a:moveTo>
                    <a:pt x="2923032" y="1569339"/>
                  </a:moveTo>
                  <a:lnTo>
                    <a:pt x="2891726" y="1580794"/>
                  </a:lnTo>
                  <a:lnTo>
                    <a:pt x="2312670" y="2032"/>
                  </a:lnTo>
                  <a:lnTo>
                    <a:pt x="2308237" y="3657"/>
                  </a:lnTo>
                  <a:lnTo>
                    <a:pt x="2303653" y="2032"/>
                  </a:lnTo>
                  <a:lnTo>
                    <a:pt x="1525409" y="2201722"/>
                  </a:lnTo>
                  <a:lnTo>
                    <a:pt x="1494028" y="2190623"/>
                  </a:lnTo>
                  <a:lnTo>
                    <a:pt x="1504569" y="2275078"/>
                  </a:lnTo>
                  <a:lnTo>
                    <a:pt x="1565109" y="2216785"/>
                  </a:lnTo>
                  <a:lnTo>
                    <a:pt x="1565910" y="2216023"/>
                  </a:lnTo>
                  <a:lnTo>
                    <a:pt x="1534426" y="2204910"/>
                  </a:lnTo>
                  <a:lnTo>
                    <a:pt x="2308212" y="17792"/>
                  </a:lnTo>
                  <a:lnTo>
                    <a:pt x="2882823" y="1584058"/>
                  </a:lnTo>
                  <a:lnTo>
                    <a:pt x="2851531" y="1595501"/>
                  </a:lnTo>
                  <a:lnTo>
                    <a:pt x="2913507" y="1653921"/>
                  </a:lnTo>
                  <a:lnTo>
                    <a:pt x="2920022" y="1596009"/>
                  </a:lnTo>
                  <a:lnTo>
                    <a:pt x="2923032" y="1569339"/>
                  </a:lnTo>
                  <a:close/>
                </a:path>
                <a:path w="4495165" h="2275204">
                  <a:moveTo>
                    <a:pt x="4495165" y="2275078"/>
                  </a:moveTo>
                  <a:lnTo>
                    <a:pt x="4482770" y="2231390"/>
                  </a:lnTo>
                  <a:lnTo>
                    <a:pt x="4471924" y="2193163"/>
                  </a:lnTo>
                  <a:lnTo>
                    <a:pt x="4447311" y="2215616"/>
                  </a:lnTo>
                  <a:lnTo>
                    <a:pt x="2464308" y="41910"/>
                  </a:lnTo>
                  <a:lnTo>
                    <a:pt x="2457196" y="48387"/>
                  </a:lnTo>
                  <a:lnTo>
                    <a:pt x="4440263" y="2222030"/>
                  </a:lnTo>
                  <a:lnTo>
                    <a:pt x="4415663" y="2244471"/>
                  </a:lnTo>
                  <a:lnTo>
                    <a:pt x="4495165" y="2275078"/>
                  </a:lnTo>
                  <a:close/>
                </a:path>
              </a:pathLst>
            </a:custGeom>
            <a:solidFill>
              <a:srgbClr val="5C7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3272535" y="658380"/>
            <a:ext cx="2043430" cy="6959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034" rIns="0" bIns="0" rtlCol="0">
            <a:spAutoFit/>
          </a:bodyPr>
          <a:lstStyle/>
          <a:p>
            <a:pPr marL="462915">
              <a:lnSpc>
                <a:spcPct val="100000"/>
              </a:lnSpc>
              <a:spcBef>
                <a:spcPts val="204"/>
              </a:spcBef>
            </a:pPr>
            <a:r>
              <a:rPr sz="2400" dirty="0">
                <a:latin typeface="Calibri"/>
                <a:cs typeface="Calibri"/>
              </a:rPr>
              <a:t>Floc</a:t>
            </a:r>
            <a:r>
              <a:rPr sz="2400" spc="-2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Logs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833372" y="5661952"/>
            <a:ext cx="2943225" cy="695960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26670" rIns="0" bIns="0" rtlCol="0">
            <a:spAutoFit/>
          </a:bodyPr>
          <a:lstStyle/>
          <a:p>
            <a:pPr marL="576580">
              <a:lnSpc>
                <a:spcPct val="100000"/>
              </a:lnSpc>
              <a:spcBef>
                <a:spcPts val="210"/>
              </a:spcBef>
            </a:pPr>
            <a:r>
              <a:rPr sz="2400" dirty="0">
                <a:latin typeface="Calibri"/>
                <a:cs typeface="Calibri"/>
              </a:rPr>
              <a:t>Mixing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System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188200" y="5639701"/>
            <a:ext cx="3455035" cy="695960"/>
          </a:xfrm>
          <a:custGeom>
            <a:avLst/>
            <a:gdLst/>
            <a:ahLst/>
            <a:cxnLst/>
            <a:rect l="l" t="t" r="r" b="b"/>
            <a:pathLst>
              <a:path w="3455034" h="695960">
                <a:moveTo>
                  <a:pt x="3454654" y="0"/>
                </a:moveTo>
                <a:lnTo>
                  <a:pt x="0" y="0"/>
                </a:lnTo>
                <a:lnTo>
                  <a:pt x="0" y="695693"/>
                </a:lnTo>
                <a:lnTo>
                  <a:pt x="3454654" y="695693"/>
                </a:lnTo>
                <a:lnTo>
                  <a:pt x="345465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914893" y="5654141"/>
            <a:ext cx="200278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Calibri"/>
                <a:cs typeface="Calibri"/>
              </a:rPr>
              <a:t>Particle</a:t>
            </a:r>
            <a:r>
              <a:rPr sz="2400" spc="-95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Capture</a:t>
            </a:r>
            <a:endParaRPr sz="2400">
              <a:latin typeface="Calibri"/>
              <a:cs typeface="Calibri"/>
            </a:endParaRPr>
          </a:p>
        </p:txBody>
      </p:sp>
      <p:pic>
        <p:nvPicPr>
          <p:cNvPr id="27" name="object 2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166102" y="1617382"/>
            <a:ext cx="4652136" cy="4773295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92479" y="752957"/>
            <a:ext cx="4916805" cy="11106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" marR="5080" indent="-107314">
              <a:lnSpc>
                <a:spcPct val="112999"/>
              </a:lnSpc>
              <a:spcBef>
                <a:spcPts val="100"/>
              </a:spcBef>
            </a:pPr>
            <a:r>
              <a:rPr sz="3150" b="1" dirty="0">
                <a:solidFill>
                  <a:srgbClr val="000000"/>
                </a:solidFill>
                <a:latin typeface="Tw Cen MT"/>
                <a:cs typeface="Tw Cen MT"/>
              </a:rPr>
              <a:t>Training</a:t>
            </a:r>
            <a:r>
              <a:rPr sz="3150" b="1" spc="-85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sz="3150" b="1" dirty="0">
                <a:solidFill>
                  <a:srgbClr val="000000"/>
                </a:solidFill>
                <a:latin typeface="Tw Cen MT"/>
                <a:cs typeface="Tw Cen MT"/>
              </a:rPr>
              <a:t>and</a:t>
            </a:r>
            <a:r>
              <a:rPr sz="3150" b="1" spc="-80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sz="3150" b="1" spc="-10" dirty="0">
                <a:solidFill>
                  <a:srgbClr val="000000"/>
                </a:solidFill>
                <a:latin typeface="Tw Cen MT"/>
                <a:cs typeface="Tw Cen MT"/>
              </a:rPr>
              <a:t>Troubleshooting Examples:</a:t>
            </a:r>
            <a:endParaRPr sz="3150">
              <a:latin typeface="Tw Cen MT"/>
              <a:cs typeface="Tw Cen MT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165860" y="1845617"/>
            <a:ext cx="3957954" cy="5012690"/>
            <a:chOff x="1165860" y="1845617"/>
            <a:chExt cx="3957954" cy="501269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65860" y="1845617"/>
              <a:ext cx="3957828" cy="50123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0932" y="2040534"/>
              <a:ext cx="3388614" cy="4518152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5375275" y="160020"/>
            <a:ext cx="6489065" cy="6591934"/>
            <a:chOff x="5375275" y="160020"/>
            <a:chExt cx="6489065" cy="6591934"/>
          </a:xfrm>
        </p:grpSpPr>
        <p:sp>
          <p:nvSpPr>
            <p:cNvPr id="7" name="object 7"/>
            <p:cNvSpPr/>
            <p:nvPr/>
          </p:nvSpPr>
          <p:spPr>
            <a:xfrm>
              <a:off x="5375275" y="3703637"/>
              <a:ext cx="5090160" cy="334645"/>
            </a:xfrm>
            <a:custGeom>
              <a:avLst/>
              <a:gdLst/>
              <a:ahLst/>
              <a:cxnLst/>
              <a:rect l="l" t="t" r="r" b="b"/>
              <a:pathLst>
                <a:path w="5090159" h="334645">
                  <a:moveTo>
                    <a:pt x="5090159" y="0"/>
                  </a:moveTo>
                  <a:lnTo>
                    <a:pt x="0" y="0"/>
                  </a:lnTo>
                  <a:lnTo>
                    <a:pt x="0" y="334581"/>
                  </a:lnTo>
                  <a:lnTo>
                    <a:pt x="5090159" y="334581"/>
                  </a:lnTo>
                  <a:lnTo>
                    <a:pt x="509015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95544" y="3233990"/>
              <a:ext cx="5596128" cy="35173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690743" y="3429025"/>
              <a:ext cx="5026405" cy="2947416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268211" y="160020"/>
              <a:ext cx="5596128" cy="3555491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463157" y="354838"/>
              <a:ext cx="5026406" cy="298627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3470" y="643496"/>
            <a:ext cx="5200269" cy="557098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346825" y="643496"/>
            <a:ext cx="5201665" cy="5570982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521075" y="518604"/>
            <a:ext cx="5200650" cy="58483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349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85"/>
              </a:spcBef>
            </a:pPr>
            <a:r>
              <a:rPr sz="3200" dirty="0">
                <a:solidFill>
                  <a:srgbClr val="FFFFFF"/>
                </a:solidFill>
                <a:latin typeface="Tw Cen MT"/>
                <a:cs typeface="Tw Cen MT"/>
              </a:rPr>
              <a:t>Gas</a:t>
            </a:r>
            <a:r>
              <a:rPr sz="3200" spc="-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3200" dirty="0">
                <a:solidFill>
                  <a:srgbClr val="FFFFFF"/>
                </a:solidFill>
                <a:latin typeface="Tw Cen MT"/>
                <a:cs typeface="Tw Cen MT"/>
              </a:rPr>
              <a:t>Pipeline</a:t>
            </a:r>
            <a:r>
              <a:rPr sz="3200" spc="-3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Tw Cen MT"/>
                <a:cs typeface="Tw Cen MT"/>
              </a:rPr>
              <a:t>Project</a:t>
            </a:r>
            <a:endParaRPr sz="3200">
              <a:latin typeface="Tw Cen MT"/>
              <a:cs typeface="Tw Cen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029839" y="5750509"/>
            <a:ext cx="6162040" cy="584835"/>
          </a:xfrm>
          <a:prstGeom prst="rect">
            <a:avLst/>
          </a:prstGeom>
          <a:solidFill>
            <a:srgbClr val="000000"/>
          </a:solidFill>
        </p:spPr>
        <p:txBody>
          <a:bodyPr vert="horz" wrap="square" lIns="0" tIns="24130" rIns="0" bIns="0" rtlCol="0">
            <a:spAutoFit/>
          </a:bodyPr>
          <a:lstStyle/>
          <a:p>
            <a:pPr marL="328295">
              <a:lnSpc>
                <a:spcPct val="100000"/>
              </a:lnSpc>
              <a:spcBef>
                <a:spcPts val="190"/>
              </a:spcBef>
            </a:pPr>
            <a:r>
              <a:rPr sz="3200" dirty="0">
                <a:solidFill>
                  <a:srgbClr val="FFFFFF"/>
                </a:solidFill>
                <a:latin typeface="Tw Cen MT"/>
                <a:cs typeface="Tw Cen MT"/>
              </a:rPr>
              <a:t>Mixing</a:t>
            </a:r>
            <a:r>
              <a:rPr sz="3200" spc="-5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3200" dirty="0">
                <a:solidFill>
                  <a:srgbClr val="FFFFFF"/>
                </a:solidFill>
                <a:latin typeface="Tw Cen MT"/>
                <a:cs typeface="Tw Cen MT"/>
              </a:rPr>
              <a:t>Ditch</a:t>
            </a:r>
            <a:r>
              <a:rPr sz="3200" spc="-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3200" dirty="0">
                <a:solidFill>
                  <a:srgbClr val="FFFFFF"/>
                </a:solidFill>
                <a:latin typeface="Tw Cen MT"/>
                <a:cs typeface="Tw Cen MT"/>
              </a:rPr>
              <a:t>with</a:t>
            </a:r>
            <a:r>
              <a:rPr sz="3200" spc="-1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3200" dirty="0">
                <a:solidFill>
                  <a:srgbClr val="FFFFFF"/>
                </a:solidFill>
                <a:latin typeface="Tw Cen MT"/>
                <a:cs typeface="Tw Cen MT"/>
              </a:rPr>
              <a:t>Particle</a:t>
            </a:r>
            <a:r>
              <a:rPr sz="3200" spc="-3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3200" spc="-10" dirty="0">
                <a:solidFill>
                  <a:srgbClr val="FFFFFF"/>
                </a:solidFill>
                <a:latin typeface="Tw Cen MT"/>
                <a:cs typeface="Tw Cen MT"/>
              </a:rPr>
              <a:t>Capture</a:t>
            </a:r>
            <a:endParaRPr sz="32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0992" y="881125"/>
            <a:ext cx="2777362" cy="2669794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3461" y="881125"/>
            <a:ext cx="2581656" cy="271335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6549" y="3906113"/>
            <a:ext cx="5638152" cy="247713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86549" y="6319253"/>
            <a:ext cx="5609590" cy="4006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2384" rIns="0" bIns="0" rtlCol="0">
            <a:spAutoFit/>
          </a:bodyPr>
          <a:lstStyle/>
          <a:p>
            <a:pPr marL="187325">
              <a:lnSpc>
                <a:spcPct val="100000"/>
              </a:lnSpc>
              <a:spcBef>
                <a:spcPts val="254"/>
              </a:spcBef>
            </a:pPr>
            <a:r>
              <a:rPr sz="2000" dirty="0">
                <a:latin typeface="Tw Cen MT"/>
                <a:cs typeface="Tw Cen MT"/>
              </a:rPr>
              <a:t>Add</a:t>
            </a:r>
            <a:r>
              <a:rPr sz="2000" spc="-35" dirty="0">
                <a:latin typeface="Tw Cen MT"/>
                <a:cs typeface="Tw Cen MT"/>
              </a:rPr>
              <a:t> </a:t>
            </a:r>
            <a:r>
              <a:rPr sz="2000" spc="-25" dirty="0">
                <a:latin typeface="Tw Cen MT"/>
                <a:cs typeface="Tw Cen MT"/>
              </a:rPr>
              <a:t>PAM</a:t>
            </a:r>
            <a:r>
              <a:rPr sz="2000" spc="-3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Blend</a:t>
            </a:r>
            <a:r>
              <a:rPr sz="2000" spc="-4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&amp;</a:t>
            </a:r>
            <a:r>
              <a:rPr sz="2000" spc="-1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Mix</a:t>
            </a:r>
            <a:r>
              <a:rPr sz="2000" spc="-4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(30,</a:t>
            </a:r>
            <a:r>
              <a:rPr sz="2000" spc="-3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45,</a:t>
            </a:r>
            <a:r>
              <a:rPr sz="2000" spc="-3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60</a:t>
            </a:r>
            <a:r>
              <a:rPr sz="2000" spc="-3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seconds,</a:t>
            </a:r>
            <a:r>
              <a:rPr sz="2000" spc="-65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Record)</a:t>
            </a:r>
            <a:endParaRPr sz="2000">
              <a:latin typeface="Tw Cen MT"/>
              <a:cs typeface="Tw Cen MT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247765" y="3915930"/>
            <a:ext cx="5944235" cy="239915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247765" y="6319253"/>
            <a:ext cx="5944235" cy="40068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32384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54"/>
              </a:spcBef>
            </a:pPr>
            <a:r>
              <a:rPr sz="2000" dirty="0">
                <a:latin typeface="Tw Cen MT"/>
                <a:cs typeface="Tw Cen MT"/>
              </a:rPr>
              <a:t>Select</a:t>
            </a:r>
            <a:r>
              <a:rPr sz="2000" spc="-5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Best</a:t>
            </a:r>
            <a:r>
              <a:rPr sz="2000" spc="-50" dirty="0">
                <a:latin typeface="Tw Cen MT"/>
                <a:cs typeface="Tw Cen MT"/>
              </a:rPr>
              <a:t> </a:t>
            </a:r>
            <a:r>
              <a:rPr sz="2000" spc="-25" dirty="0">
                <a:latin typeface="Tw Cen MT"/>
                <a:cs typeface="Tw Cen MT"/>
              </a:rPr>
              <a:t>PAM</a:t>
            </a:r>
            <a:r>
              <a:rPr sz="2000" spc="-3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Blend</a:t>
            </a:r>
            <a:r>
              <a:rPr sz="2000" spc="-40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(Record)</a:t>
            </a:r>
            <a:endParaRPr sz="2000">
              <a:latin typeface="Tw Cen MT"/>
              <a:cs typeface="Tw Cen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28472" y="3278208"/>
            <a:ext cx="10619105" cy="2971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2115"/>
              </a:lnSpc>
              <a:tabLst>
                <a:tab pos="6389370" algn="l"/>
                <a:tab pos="9850120" algn="l"/>
              </a:tabLst>
            </a:pPr>
            <a:r>
              <a:rPr sz="2000" dirty="0">
                <a:latin typeface="Tw Cen MT"/>
                <a:cs typeface="Tw Cen MT"/>
              </a:rPr>
              <a:t>Raw</a:t>
            </a:r>
            <a:r>
              <a:rPr sz="2000" spc="-3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Sample</a:t>
            </a:r>
            <a:r>
              <a:rPr sz="2000" spc="-55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(Label,</a:t>
            </a:r>
            <a:r>
              <a:rPr sz="2000" spc="-40" dirty="0">
                <a:latin typeface="Tw Cen MT"/>
                <a:cs typeface="Tw Cen MT"/>
              </a:rPr>
              <a:t> </a:t>
            </a:r>
            <a:r>
              <a:rPr sz="2000" dirty="0">
                <a:latin typeface="Tw Cen MT"/>
                <a:cs typeface="Tw Cen MT"/>
              </a:rPr>
              <a:t>Measure</a:t>
            </a:r>
            <a:r>
              <a:rPr sz="2000" spc="-60" dirty="0">
                <a:latin typeface="Tw Cen MT"/>
                <a:cs typeface="Tw Cen MT"/>
              </a:rPr>
              <a:t> </a:t>
            </a:r>
            <a:r>
              <a:rPr sz="2000" spc="-25" dirty="0">
                <a:latin typeface="Tw Cen MT"/>
                <a:cs typeface="Tw Cen MT"/>
              </a:rPr>
              <a:t>Turbidity,</a:t>
            </a:r>
            <a:r>
              <a:rPr sz="2000" spc="-60" dirty="0">
                <a:latin typeface="Tw Cen MT"/>
                <a:cs typeface="Tw Cen MT"/>
              </a:rPr>
              <a:t> </a:t>
            </a:r>
            <a:r>
              <a:rPr sz="2000" spc="-10" dirty="0">
                <a:latin typeface="Tw Cen MT"/>
                <a:cs typeface="Tw Cen MT"/>
              </a:rPr>
              <a:t>Record)</a:t>
            </a:r>
            <a:r>
              <a:rPr sz="2000" dirty="0">
                <a:latin typeface="Tw Cen MT"/>
                <a:cs typeface="Tw Cen MT"/>
              </a:rPr>
              <a:t>	</a:t>
            </a:r>
            <a:r>
              <a:rPr sz="3000" baseline="-4166" dirty="0">
                <a:latin typeface="Tw Cen MT"/>
                <a:cs typeface="Tw Cen MT"/>
              </a:rPr>
              <a:t>Partition</a:t>
            </a:r>
            <a:r>
              <a:rPr sz="3000" spc="-127" baseline="-4166" dirty="0">
                <a:latin typeface="Tw Cen MT"/>
                <a:cs typeface="Tw Cen MT"/>
              </a:rPr>
              <a:t> </a:t>
            </a:r>
            <a:r>
              <a:rPr sz="3000" baseline="-4166" dirty="0">
                <a:latin typeface="Tw Cen MT"/>
                <a:cs typeface="Tw Cen MT"/>
              </a:rPr>
              <a:t>Jar</a:t>
            </a:r>
            <a:r>
              <a:rPr sz="3000" spc="-75" baseline="-4166" dirty="0">
                <a:latin typeface="Tw Cen MT"/>
                <a:cs typeface="Tw Cen MT"/>
              </a:rPr>
              <a:t> </a:t>
            </a:r>
            <a:r>
              <a:rPr sz="3000" spc="-30" baseline="-4166" dirty="0">
                <a:latin typeface="Tw Cen MT"/>
                <a:cs typeface="Tw Cen MT"/>
              </a:rPr>
              <a:t>Test</a:t>
            </a:r>
            <a:r>
              <a:rPr sz="3000" spc="-112" baseline="-4166" dirty="0">
                <a:latin typeface="Tw Cen MT"/>
                <a:cs typeface="Tw Cen MT"/>
              </a:rPr>
              <a:t> </a:t>
            </a:r>
            <a:r>
              <a:rPr sz="3000" baseline="-4166" dirty="0">
                <a:latin typeface="Tw Cen MT"/>
                <a:cs typeface="Tw Cen MT"/>
              </a:rPr>
              <a:t>Samples</a:t>
            </a:r>
            <a:r>
              <a:rPr sz="3000" spc="-120" baseline="-4166" dirty="0">
                <a:latin typeface="Tw Cen MT"/>
                <a:cs typeface="Tw Cen MT"/>
              </a:rPr>
              <a:t> </a:t>
            </a:r>
            <a:r>
              <a:rPr sz="3000" spc="-15" baseline="-4166" dirty="0">
                <a:latin typeface="Tw Cen MT"/>
                <a:cs typeface="Tw Cen MT"/>
              </a:rPr>
              <a:t>(Label,</a:t>
            </a:r>
            <a:r>
              <a:rPr sz="3000" baseline="-4166" dirty="0">
                <a:latin typeface="Tw Cen MT"/>
                <a:cs typeface="Tw Cen MT"/>
              </a:rPr>
              <a:t>	</a:t>
            </a:r>
            <a:r>
              <a:rPr sz="3000" spc="-15" baseline="-4166" dirty="0">
                <a:latin typeface="Tw Cen MT"/>
                <a:cs typeface="Tw Cen MT"/>
              </a:rPr>
              <a:t>Record)</a:t>
            </a:r>
            <a:endParaRPr sz="3000" baseline="-4166">
              <a:latin typeface="Tw Cen MT"/>
              <a:cs typeface="Tw Cen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275070" y="881125"/>
            <a:ext cx="5888355" cy="2516251"/>
          </a:xfrm>
          <a:prstGeom prst="rect">
            <a:avLst/>
          </a:prstGeom>
        </p:spPr>
      </p:pic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70548" y="3073539"/>
            <a:ext cx="12021820" cy="708025"/>
          </a:xfrm>
          <a:prstGeom prst="rect">
            <a:avLst/>
          </a:prstGeom>
          <a:solidFill>
            <a:srgbClr val="FFFFFF"/>
          </a:solidFill>
        </p:spPr>
        <p:txBody>
          <a:bodyPr vert="horz" wrap="square" lIns="0" tIns="16510" rIns="0" bIns="0" rtlCol="0">
            <a:spAutoFit/>
          </a:bodyPr>
          <a:lstStyle/>
          <a:p>
            <a:pPr marL="50165" algn="ctr">
              <a:lnSpc>
                <a:spcPct val="100000"/>
              </a:lnSpc>
              <a:spcBef>
                <a:spcPts val="130"/>
              </a:spcBef>
              <a:tabLst>
                <a:tab pos="4023360" algn="l"/>
              </a:tabLst>
            </a:pPr>
            <a:r>
              <a:rPr sz="4000" dirty="0">
                <a:solidFill>
                  <a:srgbClr val="000000"/>
                </a:solidFill>
                <a:latin typeface="Tw Cen MT"/>
                <a:cs typeface="Tw Cen MT"/>
              </a:rPr>
              <a:t>Field</a:t>
            </a:r>
            <a:r>
              <a:rPr sz="4000" spc="-125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sz="4000" dirty="0">
                <a:solidFill>
                  <a:srgbClr val="000000"/>
                </a:solidFill>
                <a:latin typeface="Tw Cen MT"/>
                <a:cs typeface="Tw Cen MT"/>
              </a:rPr>
              <a:t>Jar</a:t>
            </a:r>
            <a:r>
              <a:rPr sz="4000" spc="-114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sz="4000" spc="-30" dirty="0">
                <a:solidFill>
                  <a:srgbClr val="000000"/>
                </a:solidFill>
                <a:latin typeface="Tw Cen MT"/>
                <a:cs typeface="Tw Cen MT"/>
              </a:rPr>
              <a:t>Testing</a:t>
            </a:r>
            <a:r>
              <a:rPr sz="4000" spc="-125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sz="4000" spc="-25" dirty="0">
                <a:solidFill>
                  <a:srgbClr val="000000"/>
                </a:solidFill>
                <a:latin typeface="Tw Cen MT"/>
                <a:cs typeface="Tw Cen MT"/>
              </a:rPr>
              <a:t>To</a:t>
            </a:r>
            <a:r>
              <a:rPr sz="4000" dirty="0">
                <a:solidFill>
                  <a:srgbClr val="000000"/>
                </a:solidFill>
                <a:latin typeface="Tw Cen MT"/>
                <a:cs typeface="Tw Cen MT"/>
              </a:rPr>
              <a:t>	Confirm</a:t>
            </a:r>
            <a:r>
              <a:rPr sz="4000" spc="-155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sz="4000" spc="-10" dirty="0">
                <a:solidFill>
                  <a:srgbClr val="000000"/>
                </a:solidFill>
                <a:latin typeface="Tw Cen MT"/>
                <a:cs typeface="Tw Cen MT"/>
              </a:rPr>
              <a:t>Polymer</a:t>
            </a:r>
            <a:r>
              <a:rPr sz="4000" spc="-135" dirty="0">
                <a:solidFill>
                  <a:srgbClr val="000000"/>
                </a:solidFill>
                <a:latin typeface="Tw Cen MT"/>
                <a:cs typeface="Tw Cen MT"/>
              </a:rPr>
              <a:t> </a:t>
            </a:r>
            <a:r>
              <a:rPr sz="4000" spc="-10" dirty="0">
                <a:solidFill>
                  <a:srgbClr val="000000"/>
                </a:solidFill>
                <a:latin typeface="Tw Cen MT"/>
                <a:cs typeface="Tw Cen MT"/>
              </a:rPr>
              <a:t>Blend</a:t>
            </a:r>
            <a:endParaRPr sz="4000">
              <a:latin typeface="Tw Cen MT"/>
              <a:cs typeface="Tw Cen M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973323" y="-63"/>
            <a:ext cx="9218930" cy="6858634"/>
            <a:chOff x="2973323" y="-63"/>
            <a:chExt cx="9218930" cy="6858634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973323" y="0"/>
              <a:ext cx="9218676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68776" y="-63"/>
              <a:ext cx="9023223" cy="684872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3370960" y="5172506"/>
              <a:ext cx="5554980" cy="584835"/>
            </a:xfrm>
            <a:custGeom>
              <a:avLst/>
              <a:gdLst/>
              <a:ahLst/>
              <a:cxnLst/>
              <a:rect l="l" t="t" r="r" b="b"/>
              <a:pathLst>
                <a:path w="5554980" h="584835">
                  <a:moveTo>
                    <a:pt x="5554598" y="0"/>
                  </a:moveTo>
                  <a:lnTo>
                    <a:pt x="0" y="0"/>
                  </a:lnTo>
                  <a:lnTo>
                    <a:pt x="0" y="584771"/>
                  </a:lnTo>
                  <a:lnTo>
                    <a:pt x="5554598" y="584771"/>
                  </a:lnTo>
                  <a:lnTo>
                    <a:pt x="555459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4226814" y="5183835"/>
            <a:ext cx="384238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latin typeface="Tw Cen MT"/>
                <a:cs typeface="Tw Cen MT"/>
              </a:rPr>
              <a:t>Look</a:t>
            </a:r>
            <a:r>
              <a:rPr sz="3200" spc="-50" dirty="0">
                <a:latin typeface="Tw Cen MT"/>
                <a:cs typeface="Tw Cen MT"/>
              </a:rPr>
              <a:t> </a:t>
            </a:r>
            <a:r>
              <a:rPr sz="3200" dirty="0">
                <a:latin typeface="Tw Cen MT"/>
                <a:cs typeface="Tw Cen MT"/>
              </a:rPr>
              <a:t>For</a:t>
            </a:r>
            <a:r>
              <a:rPr sz="3200" spc="-25" dirty="0">
                <a:latin typeface="Tw Cen MT"/>
                <a:cs typeface="Tw Cen MT"/>
              </a:rPr>
              <a:t> </a:t>
            </a:r>
            <a:r>
              <a:rPr sz="3200" dirty="0">
                <a:latin typeface="Tw Cen MT"/>
                <a:cs typeface="Tw Cen MT"/>
              </a:rPr>
              <a:t>Floc</a:t>
            </a:r>
            <a:r>
              <a:rPr sz="3200" spc="-30" dirty="0">
                <a:latin typeface="Tw Cen MT"/>
                <a:cs typeface="Tw Cen MT"/>
              </a:rPr>
              <a:t> </a:t>
            </a:r>
            <a:r>
              <a:rPr sz="3200" spc="-10" dirty="0">
                <a:latin typeface="Tw Cen MT"/>
                <a:cs typeface="Tw Cen MT"/>
              </a:rPr>
              <a:t>Formation</a:t>
            </a:r>
            <a:endParaRPr sz="3200">
              <a:latin typeface="Tw Cen MT"/>
              <a:cs typeface="Tw Cen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5891" y="-1"/>
            <a:ext cx="9500235" cy="6858000"/>
            <a:chOff x="55891" y="-1"/>
            <a:chExt cx="9500235" cy="6858000"/>
          </a:xfrm>
        </p:grpSpPr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891" y="-1"/>
              <a:ext cx="3112897" cy="685799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3931666" y="2615564"/>
              <a:ext cx="5595620" cy="2502535"/>
            </a:xfrm>
            <a:custGeom>
              <a:avLst/>
              <a:gdLst/>
              <a:ahLst/>
              <a:cxnLst/>
              <a:rect l="l" t="t" r="r" b="b"/>
              <a:pathLst>
                <a:path w="5595620" h="2502535">
                  <a:moveTo>
                    <a:pt x="0" y="1251077"/>
                  </a:moveTo>
                  <a:lnTo>
                    <a:pt x="2960" y="1193003"/>
                  </a:lnTo>
                  <a:lnTo>
                    <a:pt x="11755" y="1135610"/>
                  </a:lnTo>
                  <a:lnTo>
                    <a:pt x="26256" y="1078956"/>
                  </a:lnTo>
                  <a:lnTo>
                    <a:pt x="46335" y="1023098"/>
                  </a:lnTo>
                  <a:lnTo>
                    <a:pt x="71862" y="968093"/>
                  </a:lnTo>
                  <a:lnTo>
                    <a:pt x="102709" y="914000"/>
                  </a:lnTo>
                  <a:lnTo>
                    <a:pt x="138747" y="860875"/>
                  </a:lnTo>
                  <a:lnTo>
                    <a:pt x="179848" y="808776"/>
                  </a:lnTo>
                  <a:lnTo>
                    <a:pt x="225882" y="757762"/>
                  </a:lnTo>
                  <a:lnTo>
                    <a:pt x="276721" y="707888"/>
                  </a:lnTo>
                  <a:lnTo>
                    <a:pt x="332236" y="659214"/>
                  </a:lnTo>
                  <a:lnTo>
                    <a:pt x="392299" y="611796"/>
                  </a:lnTo>
                  <a:lnTo>
                    <a:pt x="423995" y="588576"/>
                  </a:lnTo>
                  <a:lnTo>
                    <a:pt x="456780" y="565692"/>
                  </a:lnTo>
                  <a:lnTo>
                    <a:pt x="490637" y="543150"/>
                  </a:lnTo>
                  <a:lnTo>
                    <a:pt x="525551" y="520959"/>
                  </a:lnTo>
                  <a:lnTo>
                    <a:pt x="561505" y="499125"/>
                  </a:lnTo>
                  <a:lnTo>
                    <a:pt x="598483" y="477656"/>
                  </a:lnTo>
                  <a:lnTo>
                    <a:pt x="636469" y="456558"/>
                  </a:lnTo>
                  <a:lnTo>
                    <a:pt x="675447" y="435839"/>
                  </a:lnTo>
                  <a:lnTo>
                    <a:pt x="715402" y="415506"/>
                  </a:lnTo>
                  <a:lnTo>
                    <a:pt x="756316" y="395567"/>
                  </a:lnTo>
                  <a:lnTo>
                    <a:pt x="798173" y="376028"/>
                  </a:lnTo>
                  <a:lnTo>
                    <a:pt x="840959" y="356896"/>
                  </a:lnTo>
                  <a:lnTo>
                    <a:pt x="884656" y="338179"/>
                  </a:lnTo>
                  <a:lnTo>
                    <a:pt x="929248" y="319885"/>
                  </a:lnTo>
                  <a:lnTo>
                    <a:pt x="974720" y="302019"/>
                  </a:lnTo>
                  <a:lnTo>
                    <a:pt x="1021055" y="284590"/>
                  </a:lnTo>
                  <a:lnTo>
                    <a:pt x="1068237" y="267605"/>
                  </a:lnTo>
                  <a:lnTo>
                    <a:pt x="1116250" y="251070"/>
                  </a:lnTo>
                  <a:lnTo>
                    <a:pt x="1165078" y="234993"/>
                  </a:lnTo>
                  <a:lnTo>
                    <a:pt x="1214705" y="219382"/>
                  </a:lnTo>
                  <a:lnTo>
                    <a:pt x="1265115" y="204243"/>
                  </a:lnTo>
                  <a:lnTo>
                    <a:pt x="1316292" y="189583"/>
                  </a:lnTo>
                  <a:lnTo>
                    <a:pt x="1368219" y="175411"/>
                  </a:lnTo>
                  <a:lnTo>
                    <a:pt x="1420880" y="161732"/>
                  </a:lnTo>
                  <a:lnTo>
                    <a:pt x="1474260" y="148554"/>
                  </a:lnTo>
                  <a:lnTo>
                    <a:pt x="1528343" y="135885"/>
                  </a:lnTo>
                  <a:lnTo>
                    <a:pt x="1583112" y="123731"/>
                  </a:lnTo>
                  <a:lnTo>
                    <a:pt x="1638550" y="112100"/>
                  </a:lnTo>
                  <a:lnTo>
                    <a:pt x="1694643" y="100999"/>
                  </a:lnTo>
                  <a:lnTo>
                    <a:pt x="1751374" y="90435"/>
                  </a:lnTo>
                  <a:lnTo>
                    <a:pt x="1808727" y="80415"/>
                  </a:lnTo>
                  <a:lnTo>
                    <a:pt x="1866685" y="70947"/>
                  </a:lnTo>
                  <a:lnTo>
                    <a:pt x="1925233" y="62038"/>
                  </a:lnTo>
                  <a:lnTo>
                    <a:pt x="1984355" y="53695"/>
                  </a:lnTo>
                  <a:lnTo>
                    <a:pt x="2044034" y="45924"/>
                  </a:lnTo>
                  <a:lnTo>
                    <a:pt x="2104254" y="38734"/>
                  </a:lnTo>
                  <a:lnTo>
                    <a:pt x="2165000" y="32131"/>
                  </a:lnTo>
                  <a:lnTo>
                    <a:pt x="2226255" y="26123"/>
                  </a:lnTo>
                  <a:lnTo>
                    <a:pt x="2288003" y="20717"/>
                  </a:lnTo>
                  <a:lnTo>
                    <a:pt x="2350229" y="15920"/>
                  </a:lnTo>
                  <a:lnTo>
                    <a:pt x="2412915" y="11740"/>
                  </a:lnTo>
                  <a:lnTo>
                    <a:pt x="2476046" y="8182"/>
                  </a:lnTo>
                  <a:lnTo>
                    <a:pt x="2539605" y="5256"/>
                  </a:lnTo>
                  <a:lnTo>
                    <a:pt x="2603578" y="2967"/>
                  </a:lnTo>
                  <a:lnTo>
                    <a:pt x="2667946" y="1323"/>
                  </a:lnTo>
                  <a:lnTo>
                    <a:pt x="2732696" y="332"/>
                  </a:lnTo>
                  <a:lnTo>
                    <a:pt x="2797810" y="0"/>
                  </a:lnTo>
                  <a:lnTo>
                    <a:pt x="2862923" y="332"/>
                  </a:lnTo>
                  <a:lnTo>
                    <a:pt x="2927673" y="1323"/>
                  </a:lnTo>
                  <a:lnTo>
                    <a:pt x="2992041" y="2967"/>
                  </a:lnTo>
                  <a:lnTo>
                    <a:pt x="3056014" y="5256"/>
                  </a:lnTo>
                  <a:lnTo>
                    <a:pt x="3119573" y="8182"/>
                  </a:lnTo>
                  <a:lnTo>
                    <a:pt x="3182704" y="11740"/>
                  </a:lnTo>
                  <a:lnTo>
                    <a:pt x="3245390" y="15920"/>
                  </a:lnTo>
                  <a:lnTo>
                    <a:pt x="3307616" y="20717"/>
                  </a:lnTo>
                  <a:lnTo>
                    <a:pt x="3369364" y="26123"/>
                  </a:lnTo>
                  <a:lnTo>
                    <a:pt x="3430619" y="32131"/>
                  </a:lnTo>
                  <a:lnTo>
                    <a:pt x="3491365" y="38734"/>
                  </a:lnTo>
                  <a:lnTo>
                    <a:pt x="3551585" y="45924"/>
                  </a:lnTo>
                  <a:lnTo>
                    <a:pt x="3611264" y="53695"/>
                  </a:lnTo>
                  <a:lnTo>
                    <a:pt x="3670386" y="62038"/>
                  </a:lnTo>
                  <a:lnTo>
                    <a:pt x="3728934" y="70947"/>
                  </a:lnTo>
                  <a:lnTo>
                    <a:pt x="3786892" y="80415"/>
                  </a:lnTo>
                  <a:lnTo>
                    <a:pt x="3844245" y="90435"/>
                  </a:lnTo>
                  <a:lnTo>
                    <a:pt x="3900976" y="100999"/>
                  </a:lnTo>
                  <a:lnTo>
                    <a:pt x="3957069" y="112100"/>
                  </a:lnTo>
                  <a:lnTo>
                    <a:pt x="4012507" y="123731"/>
                  </a:lnTo>
                  <a:lnTo>
                    <a:pt x="4067276" y="135885"/>
                  </a:lnTo>
                  <a:lnTo>
                    <a:pt x="4121359" y="148554"/>
                  </a:lnTo>
                  <a:lnTo>
                    <a:pt x="4174739" y="161732"/>
                  </a:lnTo>
                  <a:lnTo>
                    <a:pt x="4227400" y="175411"/>
                  </a:lnTo>
                  <a:lnTo>
                    <a:pt x="4279327" y="189583"/>
                  </a:lnTo>
                  <a:lnTo>
                    <a:pt x="4330504" y="204243"/>
                  </a:lnTo>
                  <a:lnTo>
                    <a:pt x="4380914" y="219382"/>
                  </a:lnTo>
                  <a:lnTo>
                    <a:pt x="4430541" y="234993"/>
                  </a:lnTo>
                  <a:lnTo>
                    <a:pt x="4479369" y="251070"/>
                  </a:lnTo>
                  <a:lnTo>
                    <a:pt x="4527382" y="267605"/>
                  </a:lnTo>
                  <a:lnTo>
                    <a:pt x="4574564" y="284590"/>
                  </a:lnTo>
                  <a:lnTo>
                    <a:pt x="4620899" y="302019"/>
                  </a:lnTo>
                  <a:lnTo>
                    <a:pt x="4666371" y="319885"/>
                  </a:lnTo>
                  <a:lnTo>
                    <a:pt x="4710963" y="338179"/>
                  </a:lnTo>
                  <a:lnTo>
                    <a:pt x="4754660" y="356896"/>
                  </a:lnTo>
                  <a:lnTo>
                    <a:pt x="4797446" y="376028"/>
                  </a:lnTo>
                  <a:lnTo>
                    <a:pt x="4839303" y="395567"/>
                  </a:lnTo>
                  <a:lnTo>
                    <a:pt x="4880217" y="415506"/>
                  </a:lnTo>
                  <a:lnTo>
                    <a:pt x="4920172" y="435839"/>
                  </a:lnTo>
                  <a:lnTo>
                    <a:pt x="4959150" y="456558"/>
                  </a:lnTo>
                  <a:lnTo>
                    <a:pt x="4997136" y="477656"/>
                  </a:lnTo>
                  <a:lnTo>
                    <a:pt x="5034114" y="499125"/>
                  </a:lnTo>
                  <a:lnTo>
                    <a:pt x="5070068" y="520959"/>
                  </a:lnTo>
                  <a:lnTo>
                    <a:pt x="5104982" y="543150"/>
                  </a:lnTo>
                  <a:lnTo>
                    <a:pt x="5138839" y="565692"/>
                  </a:lnTo>
                  <a:lnTo>
                    <a:pt x="5171624" y="588576"/>
                  </a:lnTo>
                  <a:lnTo>
                    <a:pt x="5203320" y="611796"/>
                  </a:lnTo>
                  <a:lnTo>
                    <a:pt x="5233912" y="635344"/>
                  </a:lnTo>
                  <a:lnTo>
                    <a:pt x="5291717" y="683397"/>
                  </a:lnTo>
                  <a:lnTo>
                    <a:pt x="5344910" y="732679"/>
                  </a:lnTo>
                  <a:lnTo>
                    <a:pt x="5393363" y="783130"/>
                  </a:lnTo>
                  <a:lnTo>
                    <a:pt x="5436946" y="834694"/>
                  </a:lnTo>
                  <a:lnTo>
                    <a:pt x="5475532" y="887312"/>
                  </a:lnTo>
                  <a:lnTo>
                    <a:pt x="5508990" y="940929"/>
                  </a:lnTo>
                  <a:lnTo>
                    <a:pt x="5537194" y="995485"/>
                  </a:lnTo>
                  <a:lnTo>
                    <a:pt x="5560013" y="1050924"/>
                  </a:lnTo>
                  <a:lnTo>
                    <a:pt x="5577319" y="1107187"/>
                  </a:lnTo>
                  <a:lnTo>
                    <a:pt x="5588983" y="1164218"/>
                  </a:lnTo>
                  <a:lnTo>
                    <a:pt x="5594877" y="1221958"/>
                  </a:lnTo>
                  <a:lnTo>
                    <a:pt x="5595620" y="1251077"/>
                  </a:lnTo>
                  <a:lnTo>
                    <a:pt x="5594877" y="1280195"/>
                  </a:lnTo>
                  <a:lnTo>
                    <a:pt x="5588983" y="1337936"/>
                  </a:lnTo>
                  <a:lnTo>
                    <a:pt x="5577319" y="1394968"/>
                  </a:lnTo>
                  <a:lnTo>
                    <a:pt x="5560013" y="1451233"/>
                  </a:lnTo>
                  <a:lnTo>
                    <a:pt x="5537194" y="1506674"/>
                  </a:lnTo>
                  <a:lnTo>
                    <a:pt x="5508990" y="1561232"/>
                  </a:lnTo>
                  <a:lnTo>
                    <a:pt x="5475532" y="1614852"/>
                  </a:lnTo>
                  <a:lnTo>
                    <a:pt x="5436946" y="1667474"/>
                  </a:lnTo>
                  <a:lnTo>
                    <a:pt x="5393363" y="1719042"/>
                  </a:lnTo>
                  <a:lnTo>
                    <a:pt x="5344910" y="1769497"/>
                  </a:lnTo>
                  <a:lnTo>
                    <a:pt x="5291717" y="1818782"/>
                  </a:lnTo>
                  <a:lnTo>
                    <a:pt x="5233912" y="1866840"/>
                  </a:lnTo>
                  <a:lnTo>
                    <a:pt x="5203320" y="1890391"/>
                  </a:lnTo>
                  <a:lnTo>
                    <a:pt x="5171624" y="1913613"/>
                  </a:lnTo>
                  <a:lnTo>
                    <a:pt x="5138839" y="1936500"/>
                  </a:lnTo>
                  <a:lnTo>
                    <a:pt x="5104982" y="1959044"/>
                  </a:lnTo>
                  <a:lnTo>
                    <a:pt x="5070068" y="1981237"/>
                  </a:lnTo>
                  <a:lnTo>
                    <a:pt x="5034114" y="2003074"/>
                  </a:lnTo>
                  <a:lnTo>
                    <a:pt x="4997136" y="2024546"/>
                  </a:lnTo>
                  <a:lnTo>
                    <a:pt x="4959150" y="2045646"/>
                  </a:lnTo>
                  <a:lnTo>
                    <a:pt x="4920172" y="2066368"/>
                  </a:lnTo>
                  <a:lnTo>
                    <a:pt x="4880217" y="2086703"/>
                  </a:lnTo>
                  <a:lnTo>
                    <a:pt x="4839303" y="2106646"/>
                  </a:lnTo>
                  <a:lnTo>
                    <a:pt x="4797446" y="2126188"/>
                  </a:lnTo>
                  <a:lnTo>
                    <a:pt x="4754660" y="2145322"/>
                  </a:lnTo>
                  <a:lnTo>
                    <a:pt x="4710963" y="2164041"/>
                  </a:lnTo>
                  <a:lnTo>
                    <a:pt x="4666371" y="2182339"/>
                  </a:lnTo>
                  <a:lnTo>
                    <a:pt x="4620899" y="2200207"/>
                  </a:lnTo>
                  <a:lnTo>
                    <a:pt x="4574564" y="2217638"/>
                  </a:lnTo>
                  <a:lnTo>
                    <a:pt x="4527382" y="2234626"/>
                  </a:lnTo>
                  <a:lnTo>
                    <a:pt x="4479369" y="2251164"/>
                  </a:lnTo>
                  <a:lnTo>
                    <a:pt x="4430541" y="2267243"/>
                  </a:lnTo>
                  <a:lnTo>
                    <a:pt x="4380914" y="2282857"/>
                  </a:lnTo>
                  <a:lnTo>
                    <a:pt x="4330504" y="2297999"/>
                  </a:lnTo>
                  <a:lnTo>
                    <a:pt x="4279327" y="2312661"/>
                  </a:lnTo>
                  <a:lnTo>
                    <a:pt x="4227400" y="2326836"/>
                  </a:lnTo>
                  <a:lnTo>
                    <a:pt x="4174739" y="2340517"/>
                  </a:lnTo>
                  <a:lnTo>
                    <a:pt x="4121359" y="2353697"/>
                  </a:lnTo>
                  <a:lnTo>
                    <a:pt x="4067276" y="2366368"/>
                  </a:lnTo>
                  <a:lnTo>
                    <a:pt x="4012507" y="2378524"/>
                  </a:lnTo>
                  <a:lnTo>
                    <a:pt x="3957069" y="2390157"/>
                  </a:lnTo>
                  <a:lnTo>
                    <a:pt x="3900976" y="2401261"/>
                  </a:lnTo>
                  <a:lnTo>
                    <a:pt x="3844245" y="2411827"/>
                  </a:lnTo>
                  <a:lnTo>
                    <a:pt x="3786892" y="2421848"/>
                  </a:lnTo>
                  <a:lnTo>
                    <a:pt x="3728934" y="2431318"/>
                  </a:lnTo>
                  <a:lnTo>
                    <a:pt x="3670386" y="2440229"/>
                  </a:lnTo>
                  <a:lnTo>
                    <a:pt x="3611264" y="2448574"/>
                  </a:lnTo>
                  <a:lnTo>
                    <a:pt x="3551585" y="2456346"/>
                  </a:lnTo>
                  <a:lnTo>
                    <a:pt x="3491365" y="2463538"/>
                  </a:lnTo>
                  <a:lnTo>
                    <a:pt x="3430619" y="2470142"/>
                  </a:lnTo>
                  <a:lnTo>
                    <a:pt x="3369364" y="2476151"/>
                  </a:lnTo>
                  <a:lnTo>
                    <a:pt x="3307616" y="2481558"/>
                  </a:lnTo>
                  <a:lnTo>
                    <a:pt x="3245390" y="2486356"/>
                  </a:lnTo>
                  <a:lnTo>
                    <a:pt x="3182704" y="2490538"/>
                  </a:lnTo>
                  <a:lnTo>
                    <a:pt x="3119573" y="2494096"/>
                  </a:lnTo>
                  <a:lnTo>
                    <a:pt x="3056014" y="2497023"/>
                  </a:lnTo>
                  <a:lnTo>
                    <a:pt x="2992041" y="2499312"/>
                  </a:lnTo>
                  <a:lnTo>
                    <a:pt x="2927673" y="2500957"/>
                  </a:lnTo>
                  <a:lnTo>
                    <a:pt x="2862923" y="2501948"/>
                  </a:lnTo>
                  <a:lnTo>
                    <a:pt x="2797810" y="2502281"/>
                  </a:lnTo>
                  <a:lnTo>
                    <a:pt x="2732696" y="2501948"/>
                  </a:lnTo>
                  <a:lnTo>
                    <a:pt x="2667946" y="2500957"/>
                  </a:lnTo>
                  <a:lnTo>
                    <a:pt x="2603578" y="2499312"/>
                  </a:lnTo>
                  <a:lnTo>
                    <a:pt x="2539605" y="2497023"/>
                  </a:lnTo>
                  <a:lnTo>
                    <a:pt x="2476046" y="2494096"/>
                  </a:lnTo>
                  <a:lnTo>
                    <a:pt x="2412915" y="2490538"/>
                  </a:lnTo>
                  <a:lnTo>
                    <a:pt x="2350229" y="2486356"/>
                  </a:lnTo>
                  <a:lnTo>
                    <a:pt x="2288003" y="2481558"/>
                  </a:lnTo>
                  <a:lnTo>
                    <a:pt x="2226255" y="2476151"/>
                  </a:lnTo>
                  <a:lnTo>
                    <a:pt x="2165000" y="2470142"/>
                  </a:lnTo>
                  <a:lnTo>
                    <a:pt x="2104254" y="2463538"/>
                  </a:lnTo>
                  <a:lnTo>
                    <a:pt x="2044034" y="2456346"/>
                  </a:lnTo>
                  <a:lnTo>
                    <a:pt x="1984355" y="2448574"/>
                  </a:lnTo>
                  <a:lnTo>
                    <a:pt x="1925233" y="2440229"/>
                  </a:lnTo>
                  <a:lnTo>
                    <a:pt x="1866685" y="2431318"/>
                  </a:lnTo>
                  <a:lnTo>
                    <a:pt x="1808727" y="2421848"/>
                  </a:lnTo>
                  <a:lnTo>
                    <a:pt x="1751374" y="2411827"/>
                  </a:lnTo>
                  <a:lnTo>
                    <a:pt x="1694643" y="2401261"/>
                  </a:lnTo>
                  <a:lnTo>
                    <a:pt x="1638550" y="2390157"/>
                  </a:lnTo>
                  <a:lnTo>
                    <a:pt x="1583112" y="2378524"/>
                  </a:lnTo>
                  <a:lnTo>
                    <a:pt x="1528343" y="2366368"/>
                  </a:lnTo>
                  <a:lnTo>
                    <a:pt x="1474260" y="2353697"/>
                  </a:lnTo>
                  <a:lnTo>
                    <a:pt x="1420880" y="2340517"/>
                  </a:lnTo>
                  <a:lnTo>
                    <a:pt x="1368219" y="2326836"/>
                  </a:lnTo>
                  <a:lnTo>
                    <a:pt x="1316292" y="2312661"/>
                  </a:lnTo>
                  <a:lnTo>
                    <a:pt x="1265115" y="2297999"/>
                  </a:lnTo>
                  <a:lnTo>
                    <a:pt x="1214705" y="2282857"/>
                  </a:lnTo>
                  <a:lnTo>
                    <a:pt x="1165078" y="2267243"/>
                  </a:lnTo>
                  <a:lnTo>
                    <a:pt x="1116250" y="2251164"/>
                  </a:lnTo>
                  <a:lnTo>
                    <a:pt x="1068237" y="2234626"/>
                  </a:lnTo>
                  <a:lnTo>
                    <a:pt x="1021055" y="2217638"/>
                  </a:lnTo>
                  <a:lnTo>
                    <a:pt x="974720" y="2200207"/>
                  </a:lnTo>
                  <a:lnTo>
                    <a:pt x="929248" y="2182339"/>
                  </a:lnTo>
                  <a:lnTo>
                    <a:pt x="884656" y="2164041"/>
                  </a:lnTo>
                  <a:lnTo>
                    <a:pt x="840959" y="2145322"/>
                  </a:lnTo>
                  <a:lnTo>
                    <a:pt x="798173" y="2126188"/>
                  </a:lnTo>
                  <a:lnTo>
                    <a:pt x="756316" y="2106646"/>
                  </a:lnTo>
                  <a:lnTo>
                    <a:pt x="715402" y="2086703"/>
                  </a:lnTo>
                  <a:lnTo>
                    <a:pt x="675447" y="2066368"/>
                  </a:lnTo>
                  <a:lnTo>
                    <a:pt x="636469" y="2045646"/>
                  </a:lnTo>
                  <a:lnTo>
                    <a:pt x="598483" y="2024546"/>
                  </a:lnTo>
                  <a:lnTo>
                    <a:pt x="561505" y="2003074"/>
                  </a:lnTo>
                  <a:lnTo>
                    <a:pt x="525551" y="1981237"/>
                  </a:lnTo>
                  <a:lnTo>
                    <a:pt x="490637" y="1959044"/>
                  </a:lnTo>
                  <a:lnTo>
                    <a:pt x="456780" y="1936500"/>
                  </a:lnTo>
                  <a:lnTo>
                    <a:pt x="423995" y="1913613"/>
                  </a:lnTo>
                  <a:lnTo>
                    <a:pt x="392299" y="1890391"/>
                  </a:lnTo>
                  <a:lnTo>
                    <a:pt x="361707" y="1866840"/>
                  </a:lnTo>
                  <a:lnTo>
                    <a:pt x="303902" y="1818782"/>
                  </a:lnTo>
                  <a:lnTo>
                    <a:pt x="250709" y="1769497"/>
                  </a:lnTo>
                  <a:lnTo>
                    <a:pt x="202256" y="1719042"/>
                  </a:lnTo>
                  <a:lnTo>
                    <a:pt x="158673" y="1667474"/>
                  </a:lnTo>
                  <a:lnTo>
                    <a:pt x="120087" y="1614852"/>
                  </a:lnTo>
                  <a:lnTo>
                    <a:pt x="86629" y="1561232"/>
                  </a:lnTo>
                  <a:lnTo>
                    <a:pt x="58425" y="1506674"/>
                  </a:lnTo>
                  <a:lnTo>
                    <a:pt x="35606" y="1451233"/>
                  </a:lnTo>
                  <a:lnTo>
                    <a:pt x="18300" y="1394968"/>
                  </a:lnTo>
                  <a:lnTo>
                    <a:pt x="6636" y="1337936"/>
                  </a:lnTo>
                  <a:lnTo>
                    <a:pt x="742" y="1280195"/>
                  </a:lnTo>
                  <a:lnTo>
                    <a:pt x="0" y="1251077"/>
                  </a:lnTo>
                  <a:close/>
                </a:path>
              </a:pathLst>
            </a:custGeom>
            <a:ln w="57150">
              <a:solidFill>
                <a:srgbClr val="FFFF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03477" y="536968"/>
            <a:ext cx="10349865" cy="5808345"/>
            <a:chOff x="903477" y="536968"/>
            <a:chExt cx="10349865" cy="58083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5215" y="551205"/>
              <a:ext cx="10253472" cy="5767578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17765" y="551256"/>
              <a:ext cx="10321290" cy="5779770"/>
            </a:xfrm>
            <a:custGeom>
              <a:avLst/>
              <a:gdLst/>
              <a:ahLst/>
              <a:cxnLst/>
              <a:rect l="l" t="t" r="r" b="b"/>
              <a:pathLst>
                <a:path w="10321290" h="5779770">
                  <a:moveTo>
                    <a:pt x="10320909" y="0"/>
                  </a:moveTo>
                  <a:lnTo>
                    <a:pt x="0" y="0"/>
                  </a:lnTo>
                  <a:lnTo>
                    <a:pt x="0" y="5779516"/>
                  </a:lnTo>
                  <a:lnTo>
                    <a:pt x="10320909" y="5779516"/>
                  </a:lnTo>
                  <a:lnTo>
                    <a:pt x="10320909" y="0"/>
                  </a:lnTo>
                  <a:close/>
                </a:path>
              </a:pathLst>
            </a:custGeom>
            <a:solidFill>
              <a:srgbClr val="5F76B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917765" y="551256"/>
              <a:ext cx="10321290" cy="5779770"/>
            </a:xfrm>
            <a:custGeom>
              <a:avLst/>
              <a:gdLst/>
              <a:ahLst/>
              <a:cxnLst/>
              <a:rect l="l" t="t" r="r" b="b"/>
              <a:pathLst>
                <a:path w="10321290" h="5779770">
                  <a:moveTo>
                    <a:pt x="0" y="5779516"/>
                  </a:moveTo>
                  <a:lnTo>
                    <a:pt x="10320909" y="5779516"/>
                  </a:lnTo>
                  <a:lnTo>
                    <a:pt x="10320909" y="0"/>
                  </a:lnTo>
                  <a:lnTo>
                    <a:pt x="0" y="0"/>
                  </a:lnTo>
                  <a:lnTo>
                    <a:pt x="0" y="5779516"/>
                  </a:lnTo>
                  <a:close/>
                </a:path>
              </a:pathLst>
            </a:custGeom>
            <a:ln w="28575">
              <a:solidFill>
                <a:srgbClr val="232D4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08975" y="1059179"/>
              <a:ext cx="3265170" cy="4353306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119022" y="1715596"/>
            <a:ext cx="6365875" cy="3867785"/>
          </a:xfrm>
          <a:prstGeom prst="rect">
            <a:avLst/>
          </a:prstGeom>
        </p:spPr>
        <p:txBody>
          <a:bodyPr vert="horz" wrap="square" lIns="0" tIns="19621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1545"/>
              </a:spcBef>
              <a:buClr>
                <a:srgbClr val="FFFFFF"/>
              </a:buClr>
              <a:buFont typeface="Arial"/>
              <a:buChar char="•"/>
              <a:tabLst>
                <a:tab pos="354965" algn="l"/>
              </a:tabLst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Built/operated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hundreds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of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PAM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treatment</a:t>
            </a:r>
            <a:endParaRPr sz="2400">
              <a:latin typeface="Calibri"/>
              <a:cs typeface="Calibri"/>
            </a:endParaRPr>
          </a:p>
          <a:p>
            <a:pPr marL="354965">
              <a:lnSpc>
                <a:spcPct val="100000"/>
              </a:lnSpc>
              <a:spcBef>
                <a:spcPts val="1445"/>
              </a:spcBef>
            </a:pP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systems.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Extremely</a:t>
            </a:r>
            <a:r>
              <a:rPr sz="2400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successful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2400" spc="-8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sz="24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treatment.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Near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drinking</a:t>
            </a:r>
            <a:r>
              <a:rPr sz="2400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water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quality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discharges.</a:t>
            </a:r>
            <a:endParaRPr sz="24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1440"/>
              </a:spcBef>
              <a:buFont typeface="Arial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Easy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2400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remotely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troubleshoot</a:t>
            </a:r>
            <a:r>
              <a:rPr sz="2400" spc="-9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after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site</a:t>
            </a:r>
            <a:r>
              <a:rPr sz="2400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training.</a:t>
            </a:r>
            <a:endParaRPr sz="2400">
              <a:latin typeface="Calibri"/>
              <a:cs typeface="Calibri"/>
            </a:endParaRPr>
          </a:p>
          <a:p>
            <a:pPr marL="354965" marR="204470" indent="-342900">
              <a:lnSpc>
                <a:spcPts val="4320"/>
              </a:lnSpc>
              <a:spcBef>
                <a:spcPts val="185"/>
              </a:spcBef>
              <a:buFont typeface="Arial"/>
              <a:buChar char="•"/>
              <a:tabLst>
                <a:tab pos="354965" algn="l"/>
              </a:tabLst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Highly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skilled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at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using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polymers</a:t>
            </a:r>
            <a:r>
              <a:rPr sz="2400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2400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extreme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remote</a:t>
            </a:r>
            <a:r>
              <a:rPr sz="2400" spc="-9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locations.</a:t>
            </a:r>
            <a:endParaRPr sz="2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59714" y="998982"/>
            <a:ext cx="1107503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latin typeface="Calibri"/>
                <a:cs typeface="Calibri"/>
              </a:rPr>
              <a:t>Clover</a:t>
            </a:r>
            <a:r>
              <a:rPr sz="5400" b="1" spc="-9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Bar</a:t>
            </a:r>
            <a:r>
              <a:rPr sz="5400" b="1" spc="-8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Ravine</a:t>
            </a:r>
            <a:r>
              <a:rPr sz="5400" b="1" spc="-85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–</a:t>
            </a:r>
            <a:r>
              <a:rPr sz="5400" b="1" spc="-90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Edmonton,</a:t>
            </a:r>
            <a:r>
              <a:rPr sz="5400" b="1" spc="-85" dirty="0">
                <a:latin typeface="Calibri"/>
                <a:cs typeface="Calibri"/>
              </a:rPr>
              <a:t> </a:t>
            </a:r>
            <a:r>
              <a:rPr sz="5400" b="1" spc="-10" dirty="0">
                <a:latin typeface="Calibri"/>
                <a:cs typeface="Calibri"/>
              </a:rPr>
              <a:t>Canada</a:t>
            </a:r>
            <a:endParaRPr sz="5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63727" y="2418029"/>
            <a:ext cx="6052185" cy="31470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567192"/>
                </a:solidFill>
                <a:latin typeface="Calibri"/>
                <a:cs typeface="Calibri"/>
              </a:rPr>
              <a:t>Stream</a:t>
            </a:r>
            <a:r>
              <a:rPr sz="36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600" spc="-10" dirty="0">
                <a:solidFill>
                  <a:srgbClr val="567192"/>
                </a:solidFill>
                <a:latin typeface="Calibri"/>
                <a:cs typeface="Calibri"/>
              </a:rPr>
              <a:t>Restoration</a:t>
            </a:r>
            <a:endParaRPr sz="3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75"/>
              </a:spcBef>
            </a:pPr>
            <a:endParaRPr sz="36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buFont typeface="Arial"/>
              <a:buChar char="•"/>
              <a:tabLst>
                <a:tab pos="35496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Metal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TSS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contamination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Aggregate</a:t>
            </a:r>
            <a:r>
              <a:rPr sz="2800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Mining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&amp;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Processing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Effluent</a:t>
            </a:r>
            <a:endParaRPr sz="2800">
              <a:latin typeface="Calibri"/>
              <a:cs typeface="Calibri"/>
            </a:endParaRPr>
          </a:p>
          <a:p>
            <a:pPr marL="355600" marR="911225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5600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Fish</a:t>
            </a:r>
            <a:r>
              <a:rPr sz="28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bearing</a:t>
            </a:r>
            <a:r>
              <a:rPr sz="28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stream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needed 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environmentally</a:t>
            </a:r>
            <a:r>
              <a:rPr sz="2800" spc="-3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friendly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solution</a:t>
            </a:r>
            <a:endParaRPr sz="2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708140" y="2430157"/>
            <a:ext cx="4749419" cy="330479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4324" y="1148588"/>
            <a:ext cx="4820920" cy="3683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5080" algn="ctr">
              <a:lnSpc>
                <a:spcPct val="100000"/>
              </a:lnSpc>
              <a:spcBef>
                <a:spcPts val="100"/>
              </a:spcBef>
            </a:pPr>
            <a:r>
              <a:rPr sz="4800" spc="-20" dirty="0">
                <a:solidFill>
                  <a:srgbClr val="567192"/>
                </a:solidFill>
                <a:latin typeface="Calibri"/>
                <a:cs typeface="Calibri"/>
              </a:rPr>
              <a:t>Aggregate</a:t>
            </a:r>
            <a:r>
              <a:rPr sz="4800" spc="-2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800" spc="-20" dirty="0">
                <a:solidFill>
                  <a:srgbClr val="567192"/>
                </a:solidFill>
                <a:latin typeface="Calibri"/>
                <a:cs typeface="Calibri"/>
              </a:rPr>
              <a:t>wash </a:t>
            </a:r>
            <a:r>
              <a:rPr sz="4800" dirty="0">
                <a:solidFill>
                  <a:srgbClr val="567192"/>
                </a:solidFill>
                <a:latin typeface="Calibri"/>
                <a:cs typeface="Calibri"/>
              </a:rPr>
              <a:t>water</a:t>
            </a:r>
            <a:r>
              <a:rPr sz="4800" spc="-2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800" spc="-25" dirty="0">
                <a:solidFill>
                  <a:srgbClr val="567192"/>
                </a:solidFill>
                <a:latin typeface="Calibri"/>
                <a:cs typeface="Calibri"/>
              </a:rPr>
              <a:t>was </a:t>
            </a:r>
            <a:r>
              <a:rPr sz="4800" dirty="0">
                <a:solidFill>
                  <a:srgbClr val="567192"/>
                </a:solidFill>
                <a:latin typeface="Calibri"/>
                <a:cs typeface="Calibri"/>
              </a:rPr>
              <a:t>discharging</a:t>
            </a:r>
            <a:r>
              <a:rPr sz="4800" spc="-1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800" spc="-10" dirty="0">
                <a:solidFill>
                  <a:srgbClr val="567192"/>
                </a:solidFill>
                <a:latin typeface="Calibri"/>
                <a:cs typeface="Calibri"/>
              </a:rPr>
              <a:t>directly </a:t>
            </a:r>
            <a:r>
              <a:rPr sz="4800" dirty="0">
                <a:solidFill>
                  <a:srgbClr val="567192"/>
                </a:solidFill>
                <a:latin typeface="Calibri"/>
                <a:cs typeface="Calibri"/>
              </a:rPr>
              <a:t>to</a:t>
            </a:r>
            <a:r>
              <a:rPr sz="4800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800" dirty="0">
                <a:solidFill>
                  <a:srgbClr val="567192"/>
                </a:solidFill>
                <a:latin typeface="Calibri"/>
                <a:cs typeface="Calibri"/>
              </a:rPr>
              <a:t>a</a:t>
            </a:r>
            <a:r>
              <a:rPr sz="4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800" dirty="0">
                <a:solidFill>
                  <a:srgbClr val="567192"/>
                </a:solidFill>
                <a:latin typeface="Calibri"/>
                <a:cs typeface="Calibri"/>
              </a:rPr>
              <a:t>fish</a:t>
            </a:r>
            <a:r>
              <a:rPr sz="48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800" spc="-10" dirty="0">
                <a:solidFill>
                  <a:srgbClr val="567192"/>
                </a:solidFill>
                <a:latin typeface="Calibri"/>
                <a:cs typeface="Calibri"/>
              </a:rPr>
              <a:t>bearing stream.</a:t>
            </a:r>
            <a:endParaRPr sz="48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175628" y="481965"/>
            <a:ext cx="4051300" cy="59347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Fish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species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in</a:t>
            </a:r>
            <a:r>
              <a:rPr sz="28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the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Northern 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Saskatchewan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River: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165"/>
              </a:spcBef>
              <a:buFont typeface="Arial"/>
              <a:buChar char="•"/>
              <a:tabLst>
                <a:tab pos="29908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Burbot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29908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Goldeye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29908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Lake</a:t>
            </a:r>
            <a:r>
              <a:rPr sz="28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Sturgeon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9908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Mountain</a:t>
            </a:r>
            <a:r>
              <a:rPr sz="2800" spc="-11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Whitefish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29908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Northern</a:t>
            </a:r>
            <a:r>
              <a:rPr sz="2800" spc="-13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Pike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29908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Sauger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29908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Sucker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29908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Walleye</a:t>
            </a:r>
            <a:endParaRPr sz="28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9398507" y="1420369"/>
            <a:ext cx="2536825" cy="5356225"/>
            <a:chOff x="9398507" y="1420369"/>
            <a:chExt cx="2536825" cy="535622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398507" y="1420369"/>
              <a:ext cx="2536698" cy="535609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5798" y="2028825"/>
              <a:ext cx="1192199" cy="695578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57765" y="2773730"/>
              <a:ext cx="2262758" cy="54744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075798" y="3408286"/>
              <a:ext cx="1241463" cy="52884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9673716" y="4024210"/>
              <a:ext cx="1852041" cy="62056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17759" y="4609871"/>
              <a:ext cx="1459738" cy="707872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17759" y="5319877"/>
              <a:ext cx="1387855" cy="55509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949052" y="5915025"/>
              <a:ext cx="1566672" cy="66363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698608" y="1524025"/>
              <a:ext cx="1844675" cy="64805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298805" y="6356705"/>
            <a:ext cx="257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69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6172200"/>
            <a:ext cx="10820400" cy="6350"/>
          </a:xfrm>
          <a:custGeom>
            <a:avLst/>
            <a:gdLst/>
            <a:ahLst/>
            <a:cxnLst/>
            <a:rect l="l" t="t" r="r" b="b"/>
            <a:pathLst>
              <a:path w="10820400" h="6350">
                <a:moveTo>
                  <a:pt x="10820400" y="0"/>
                </a:moveTo>
                <a:lnTo>
                  <a:pt x="0" y="0"/>
                </a:lnTo>
                <a:lnTo>
                  <a:pt x="0" y="6350"/>
                </a:lnTo>
                <a:lnTo>
                  <a:pt x="10820400" y="6350"/>
                </a:lnTo>
                <a:lnTo>
                  <a:pt x="108204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870450" y="583768"/>
            <a:ext cx="6410960" cy="50545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3150" dirty="0">
                <a:solidFill>
                  <a:srgbClr val="313131"/>
                </a:solidFill>
                <a:latin typeface="Lucida Sans Unicode"/>
                <a:cs typeface="Lucida Sans Unicode"/>
              </a:rPr>
              <a:t>Anionic</a:t>
            </a:r>
            <a:r>
              <a:rPr sz="3150" spc="-5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3150" spc="130" dirty="0">
                <a:solidFill>
                  <a:srgbClr val="313131"/>
                </a:solidFill>
                <a:latin typeface="Lucida Sans Unicode"/>
                <a:cs typeface="Lucida Sans Unicode"/>
              </a:rPr>
              <a:t>Polyacrylamide</a:t>
            </a:r>
            <a:r>
              <a:rPr sz="3150" spc="-6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3150" spc="260" dirty="0">
                <a:solidFill>
                  <a:srgbClr val="313131"/>
                </a:solidFill>
                <a:latin typeface="Lucida Sans Unicode"/>
                <a:cs typeface="Lucida Sans Unicode"/>
              </a:rPr>
              <a:t>(aPAM)</a:t>
            </a:r>
            <a:endParaRPr sz="3150">
              <a:latin typeface="Lucida Sans Unicode"/>
              <a:cs typeface="Lucida Sans Unicode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05625" y="874788"/>
            <a:ext cx="5413375" cy="5486400"/>
            <a:chOff x="505625" y="874788"/>
            <a:chExt cx="5413375" cy="5486400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5625" y="874788"/>
              <a:ext cx="4944618" cy="5486400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5632701" y="1484847"/>
              <a:ext cx="251460" cy="264160"/>
            </a:xfrm>
            <a:custGeom>
              <a:avLst/>
              <a:gdLst/>
              <a:ahLst/>
              <a:cxnLst/>
              <a:rect l="l" t="t" r="r" b="b"/>
              <a:pathLst>
                <a:path w="251460" h="264160">
                  <a:moveTo>
                    <a:pt x="82040" y="252729"/>
                  </a:moveTo>
                  <a:lnTo>
                    <a:pt x="69367" y="252729"/>
                  </a:lnTo>
                  <a:lnTo>
                    <a:pt x="73897" y="255269"/>
                  </a:lnTo>
                  <a:lnTo>
                    <a:pt x="76240" y="256539"/>
                  </a:lnTo>
                  <a:lnTo>
                    <a:pt x="82309" y="259079"/>
                  </a:lnTo>
                  <a:lnTo>
                    <a:pt x="107528" y="264159"/>
                  </a:lnTo>
                  <a:lnTo>
                    <a:pt x="129922" y="264160"/>
                  </a:lnTo>
                  <a:lnTo>
                    <a:pt x="137569" y="262890"/>
                  </a:lnTo>
                  <a:lnTo>
                    <a:pt x="143957" y="261620"/>
                  </a:lnTo>
                  <a:lnTo>
                    <a:pt x="150139" y="259080"/>
                  </a:lnTo>
                  <a:lnTo>
                    <a:pt x="156144" y="256540"/>
                  </a:lnTo>
                  <a:lnTo>
                    <a:pt x="89306" y="256539"/>
                  </a:lnTo>
                  <a:lnTo>
                    <a:pt x="87488" y="255269"/>
                  </a:lnTo>
                  <a:lnTo>
                    <a:pt x="85899" y="255269"/>
                  </a:lnTo>
                  <a:lnTo>
                    <a:pt x="82040" y="252729"/>
                  </a:lnTo>
                  <a:close/>
                </a:path>
                <a:path w="251460" h="264160">
                  <a:moveTo>
                    <a:pt x="124617" y="0"/>
                  </a:moveTo>
                  <a:lnTo>
                    <a:pt x="74091" y="14079"/>
                  </a:lnTo>
                  <a:lnTo>
                    <a:pt x="43363" y="36829"/>
                  </a:lnTo>
                  <a:lnTo>
                    <a:pt x="42556" y="38099"/>
                  </a:lnTo>
                  <a:lnTo>
                    <a:pt x="41225" y="39369"/>
                  </a:lnTo>
                  <a:lnTo>
                    <a:pt x="40668" y="40639"/>
                  </a:lnTo>
                  <a:lnTo>
                    <a:pt x="38490" y="46989"/>
                  </a:lnTo>
                  <a:lnTo>
                    <a:pt x="35363" y="49529"/>
                  </a:lnTo>
                  <a:lnTo>
                    <a:pt x="31824" y="53339"/>
                  </a:lnTo>
                  <a:lnTo>
                    <a:pt x="30709" y="54609"/>
                  </a:lnTo>
                  <a:lnTo>
                    <a:pt x="29658" y="55879"/>
                  </a:lnTo>
                  <a:lnTo>
                    <a:pt x="27501" y="57149"/>
                  </a:lnTo>
                  <a:lnTo>
                    <a:pt x="26427" y="58419"/>
                  </a:lnTo>
                  <a:lnTo>
                    <a:pt x="25508" y="59689"/>
                  </a:lnTo>
                  <a:lnTo>
                    <a:pt x="21288" y="64769"/>
                  </a:lnTo>
                  <a:lnTo>
                    <a:pt x="17532" y="69849"/>
                  </a:lnTo>
                  <a:lnTo>
                    <a:pt x="14158" y="76199"/>
                  </a:lnTo>
                  <a:lnTo>
                    <a:pt x="12434" y="78739"/>
                  </a:lnTo>
                  <a:lnTo>
                    <a:pt x="9431" y="85089"/>
                  </a:lnTo>
                  <a:lnTo>
                    <a:pt x="8069" y="87629"/>
                  </a:lnTo>
                  <a:lnTo>
                    <a:pt x="6666" y="91439"/>
                  </a:lnTo>
                  <a:lnTo>
                    <a:pt x="226" y="123189"/>
                  </a:lnTo>
                  <a:lnTo>
                    <a:pt x="226" y="125729"/>
                  </a:lnTo>
                  <a:lnTo>
                    <a:pt x="0" y="132079"/>
                  </a:lnTo>
                  <a:lnTo>
                    <a:pt x="268" y="137159"/>
                  </a:lnTo>
                  <a:lnTo>
                    <a:pt x="335" y="138429"/>
                  </a:lnTo>
                  <a:lnTo>
                    <a:pt x="402" y="139699"/>
                  </a:lnTo>
                  <a:lnTo>
                    <a:pt x="1217" y="146049"/>
                  </a:lnTo>
                  <a:lnTo>
                    <a:pt x="1981" y="152399"/>
                  </a:lnTo>
                  <a:lnTo>
                    <a:pt x="3374" y="158749"/>
                  </a:lnTo>
                  <a:lnTo>
                    <a:pt x="5314" y="165099"/>
                  </a:lnTo>
                  <a:lnTo>
                    <a:pt x="5541" y="166369"/>
                  </a:lnTo>
                  <a:lnTo>
                    <a:pt x="7656" y="172719"/>
                  </a:lnTo>
                  <a:lnTo>
                    <a:pt x="10009" y="177799"/>
                  </a:lnTo>
                  <a:lnTo>
                    <a:pt x="12816" y="184149"/>
                  </a:lnTo>
                  <a:lnTo>
                    <a:pt x="15572" y="189229"/>
                  </a:lnTo>
                  <a:lnTo>
                    <a:pt x="18657" y="194309"/>
                  </a:lnTo>
                  <a:lnTo>
                    <a:pt x="22053" y="199389"/>
                  </a:lnTo>
                  <a:lnTo>
                    <a:pt x="27519" y="208279"/>
                  </a:lnTo>
                  <a:lnTo>
                    <a:pt x="33468" y="214629"/>
                  </a:lnTo>
                  <a:lnTo>
                    <a:pt x="39948" y="222249"/>
                  </a:lnTo>
                  <a:lnTo>
                    <a:pt x="47006" y="228599"/>
                  </a:lnTo>
                  <a:lnTo>
                    <a:pt x="52326" y="232409"/>
                  </a:lnTo>
                  <a:lnTo>
                    <a:pt x="57934" y="236219"/>
                  </a:lnTo>
                  <a:lnTo>
                    <a:pt x="63762" y="238759"/>
                  </a:lnTo>
                  <a:lnTo>
                    <a:pt x="69739" y="241299"/>
                  </a:lnTo>
                  <a:lnTo>
                    <a:pt x="77375" y="245109"/>
                  </a:lnTo>
                  <a:lnTo>
                    <a:pt x="82825" y="250189"/>
                  </a:lnTo>
                  <a:lnTo>
                    <a:pt x="89306" y="256539"/>
                  </a:lnTo>
                  <a:lnTo>
                    <a:pt x="127445" y="256540"/>
                  </a:lnTo>
                  <a:lnTo>
                    <a:pt x="121801" y="255270"/>
                  </a:lnTo>
                  <a:lnTo>
                    <a:pt x="116155" y="255269"/>
                  </a:lnTo>
                  <a:lnTo>
                    <a:pt x="113370" y="253999"/>
                  </a:lnTo>
                  <a:lnTo>
                    <a:pt x="110604" y="253999"/>
                  </a:lnTo>
                  <a:lnTo>
                    <a:pt x="107839" y="252729"/>
                  </a:lnTo>
                  <a:lnTo>
                    <a:pt x="105135" y="252729"/>
                  </a:lnTo>
                  <a:lnTo>
                    <a:pt x="104227" y="251459"/>
                  </a:lnTo>
                  <a:lnTo>
                    <a:pt x="103215" y="251459"/>
                  </a:lnTo>
                  <a:lnTo>
                    <a:pt x="102122" y="250189"/>
                  </a:lnTo>
                  <a:lnTo>
                    <a:pt x="101049" y="250189"/>
                  </a:lnTo>
                  <a:lnTo>
                    <a:pt x="98737" y="248919"/>
                  </a:lnTo>
                  <a:lnTo>
                    <a:pt x="96684" y="248919"/>
                  </a:lnTo>
                  <a:lnTo>
                    <a:pt x="94608" y="247649"/>
                  </a:lnTo>
                  <a:lnTo>
                    <a:pt x="92915" y="246379"/>
                  </a:lnTo>
                  <a:lnTo>
                    <a:pt x="179997" y="246380"/>
                  </a:lnTo>
                  <a:lnTo>
                    <a:pt x="186141" y="242570"/>
                  </a:lnTo>
                  <a:lnTo>
                    <a:pt x="192090" y="240030"/>
                  </a:lnTo>
                  <a:lnTo>
                    <a:pt x="197844" y="234950"/>
                  </a:lnTo>
                  <a:lnTo>
                    <a:pt x="67665" y="234949"/>
                  </a:lnTo>
                  <a:lnTo>
                    <a:pt x="65931" y="233679"/>
                  </a:lnTo>
                  <a:lnTo>
                    <a:pt x="64250" y="232409"/>
                  </a:lnTo>
                  <a:lnTo>
                    <a:pt x="62030" y="231139"/>
                  </a:lnTo>
                  <a:lnTo>
                    <a:pt x="60957" y="231139"/>
                  </a:lnTo>
                  <a:lnTo>
                    <a:pt x="55168" y="227329"/>
                  </a:lnTo>
                  <a:lnTo>
                    <a:pt x="49595" y="222249"/>
                  </a:lnTo>
                  <a:lnTo>
                    <a:pt x="44383" y="217169"/>
                  </a:lnTo>
                  <a:lnTo>
                    <a:pt x="39612" y="213359"/>
                  </a:lnTo>
                  <a:lnTo>
                    <a:pt x="35032" y="208279"/>
                  </a:lnTo>
                  <a:lnTo>
                    <a:pt x="30804" y="203199"/>
                  </a:lnTo>
                  <a:lnTo>
                    <a:pt x="27089" y="198119"/>
                  </a:lnTo>
                  <a:lnTo>
                    <a:pt x="26304" y="195579"/>
                  </a:lnTo>
                  <a:lnTo>
                    <a:pt x="25458" y="194309"/>
                  </a:lnTo>
                  <a:lnTo>
                    <a:pt x="14261" y="161289"/>
                  </a:lnTo>
                  <a:lnTo>
                    <a:pt x="15809" y="157479"/>
                  </a:lnTo>
                  <a:lnTo>
                    <a:pt x="250955" y="157480"/>
                  </a:lnTo>
                  <a:lnTo>
                    <a:pt x="251030" y="156210"/>
                  </a:lnTo>
                  <a:lnTo>
                    <a:pt x="251162" y="154940"/>
                  </a:lnTo>
                  <a:lnTo>
                    <a:pt x="251250" y="152400"/>
                  </a:lnTo>
                  <a:lnTo>
                    <a:pt x="251361" y="143510"/>
                  </a:lnTo>
                  <a:lnTo>
                    <a:pt x="250964" y="139700"/>
                  </a:lnTo>
                  <a:lnTo>
                    <a:pt x="247504" y="139700"/>
                  </a:lnTo>
                  <a:lnTo>
                    <a:pt x="247592" y="137160"/>
                  </a:lnTo>
                  <a:lnTo>
                    <a:pt x="238959" y="93980"/>
                  </a:lnTo>
                  <a:lnTo>
                    <a:pt x="13384" y="93979"/>
                  </a:lnTo>
                  <a:lnTo>
                    <a:pt x="13219" y="92709"/>
                  </a:lnTo>
                  <a:lnTo>
                    <a:pt x="12847" y="92709"/>
                  </a:lnTo>
                  <a:lnTo>
                    <a:pt x="13043" y="91439"/>
                  </a:lnTo>
                  <a:lnTo>
                    <a:pt x="13167" y="90169"/>
                  </a:lnTo>
                  <a:lnTo>
                    <a:pt x="17058" y="82549"/>
                  </a:lnTo>
                  <a:lnTo>
                    <a:pt x="21361" y="74929"/>
                  </a:lnTo>
                  <a:lnTo>
                    <a:pt x="26181" y="68579"/>
                  </a:lnTo>
                  <a:lnTo>
                    <a:pt x="222979" y="68580"/>
                  </a:lnTo>
                  <a:lnTo>
                    <a:pt x="217821" y="60960"/>
                  </a:lnTo>
                  <a:lnTo>
                    <a:pt x="31555" y="60959"/>
                  </a:lnTo>
                  <a:lnTo>
                    <a:pt x="31970" y="59689"/>
                  </a:lnTo>
                  <a:lnTo>
                    <a:pt x="32681" y="58419"/>
                  </a:lnTo>
                  <a:lnTo>
                    <a:pt x="33578" y="57149"/>
                  </a:lnTo>
                  <a:lnTo>
                    <a:pt x="37893" y="52069"/>
                  </a:lnTo>
                  <a:lnTo>
                    <a:pt x="42959" y="48259"/>
                  </a:lnTo>
                  <a:lnTo>
                    <a:pt x="51483" y="39369"/>
                  </a:lnTo>
                  <a:lnTo>
                    <a:pt x="60388" y="31749"/>
                  </a:lnTo>
                  <a:lnTo>
                    <a:pt x="61504" y="31749"/>
                  </a:lnTo>
                  <a:lnTo>
                    <a:pt x="62638" y="30479"/>
                  </a:lnTo>
                  <a:lnTo>
                    <a:pt x="65942" y="27939"/>
                  </a:lnTo>
                  <a:lnTo>
                    <a:pt x="68159" y="26669"/>
                  </a:lnTo>
                  <a:lnTo>
                    <a:pt x="72473" y="21589"/>
                  </a:lnTo>
                  <a:lnTo>
                    <a:pt x="74155" y="20319"/>
                  </a:lnTo>
                  <a:lnTo>
                    <a:pt x="74898" y="20319"/>
                  </a:lnTo>
                  <a:lnTo>
                    <a:pt x="75693" y="19049"/>
                  </a:lnTo>
                  <a:lnTo>
                    <a:pt x="81740" y="16509"/>
                  </a:lnTo>
                  <a:lnTo>
                    <a:pt x="83763" y="15239"/>
                  </a:lnTo>
                  <a:lnTo>
                    <a:pt x="78767" y="15239"/>
                  </a:lnTo>
                  <a:lnTo>
                    <a:pt x="79625" y="14079"/>
                  </a:lnTo>
                  <a:lnTo>
                    <a:pt x="85612" y="14079"/>
                  </a:lnTo>
                  <a:lnTo>
                    <a:pt x="87809" y="12699"/>
                  </a:lnTo>
                  <a:lnTo>
                    <a:pt x="100645" y="7619"/>
                  </a:lnTo>
                  <a:lnTo>
                    <a:pt x="114515" y="5079"/>
                  </a:lnTo>
                  <a:lnTo>
                    <a:pt x="105970" y="5079"/>
                  </a:lnTo>
                  <a:lnTo>
                    <a:pt x="103711" y="3809"/>
                  </a:lnTo>
                  <a:lnTo>
                    <a:pt x="118725" y="1270"/>
                  </a:lnTo>
                  <a:lnTo>
                    <a:pt x="126371" y="1270"/>
                  </a:lnTo>
                  <a:lnTo>
                    <a:pt x="124617" y="0"/>
                  </a:lnTo>
                  <a:close/>
                </a:path>
                <a:path w="251460" h="264160">
                  <a:moveTo>
                    <a:pt x="179997" y="246380"/>
                  </a:moveTo>
                  <a:lnTo>
                    <a:pt x="92915" y="246379"/>
                  </a:lnTo>
                  <a:lnTo>
                    <a:pt x="111566" y="251459"/>
                  </a:lnTo>
                  <a:lnTo>
                    <a:pt x="121306" y="252730"/>
                  </a:lnTo>
                  <a:lnTo>
                    <a:pt x="138529" y="252730"/>
                  </a:lnTo>
                  <a:lnTo>
                    <a:pt x="133192" y="255270"/>
                  </a:lnTo>
                  <a:lnTo>
                    <a:pt x="127445" y="256540"/>
                  </a:lnTo>
                  <a:lnTo>
                    <a:pt x="156144" y="256540"/>
                  </a:lnTo>
                  <a:lnTo>
                    <a:pt x="162140" y="255270"/>
                  </a:lnTo>
                  <a:lnTo>
                    <a:pt x="173656" y="250190"/>
                  </a:lnTo>
                  <a:lnTo>
                    <a:pt x="179997" y="246380"/>
                  </a:lnTo>
                  <a:close/>
                </a:path>
                <a:path w="251460" h="264160">
                  <a:moveTo>
                    <a:pt x="443" y="158749"/>
                  </a:moveTo>
                  <a:lnTo>
                    <a:pt x="588" y="160019"/>
                  </a:lnTo>
                  <a:lnTo>
                    <a:pt x="794" y="161289"/>
                  </a:lnTo>
                  <a:lnTo>
                    <a:pt x="1300" y="163829"/>
                  </a:lnTo>
                  <a:lnTo>
                    <a:pt x="1671" y="166369"/>
                  </a:lnTo>
                  <a:lnTo>
                    <a:pt x="19377" y="209549"/>
                  </a:lnTo>
                  <a:lnTo>
                    <a:pt x="50049" y="241299"/>
                  </a:lnTo>
                  <a:lnTo>
                    <a:pt x="54064" y="245109"/>
                  </a:lnTo>
                  <a:lnTo>
                    <a:pt x="58335" y="247649"/>
                  </a:lnTo>
                  <a:lnTo>
                    <a:pt x="67097" y="252729"/>
                  </a:lnTo>
                  <a:lnTo>
                    <a:pt x="79821" y="252729"/>
                  </a:lnTo>
                  <a:lnTo>
                    <a:pt x="77952" y="251459"/>
                  </a:lnTo>
                  <a:lnTo>
                    <a:pt x="76033" y="250189"/>
                  </a:lnTo>
                  <a:lnTo>
                    <a:pt x="70347" y="250189"/>
                  </a:lnTo>
                  <a:lnTo>
                    <a:pt x="67242" y="248919"/>
                  </a:lnTo>
                  <a:lnTo>
                    <a:pt x="64208" y="246379"/>
                  </a:lnTo>
                  <a:lnTo>
                    <a:pt x="58128" y="242569"/>
                  </a:lnTo>
                  <a:lnTo>
                    <a:pt x="52296" y="238759"/>
                  </a:lnTo>
                  <a:lnTo>
                    <a:pt x="46724" y="233679"/>
                  </a:lnTo>
                  <a:lnTo>
                    <a:pt x="43083" y="233679"/>
                  </a:lnTo>
                  <a:lnTo>
                    <a:pt x="35455" y="226059"/>
                  </a:lnTo>
                  <a:lnTo>
                    <a:pt x="11664" y="189229"/>
                  </a:lnTo>
                  <a:lnTo>
                    <a:pt x="3596" y="168909"/>
                  </a:lnTo>
                  <a:lnTo>
                    <a:pt x="443" y="158749"/>
                  </a:lnTo>
                  <a:close/>
                </a:path>
                <a:path w="251460" h="264160">
                  <a:moveTo>
                    <a:pt x="232863" y="212090"/>
                  </a:moveTo>
                  <a:lnTo>
                    <a:pt x="226194" y="212090"/>
                  </a:lnTo>
                  <a:lnTo>
                    <a:pt x="224784" y="213360"/>
                  </a:lnTo>
                  <a:lnTo>
                    <a:pt x="223131" y="215900"/>
                  </a:lnTo>
                  <a:lnTo>
                    <a:pt x="221523" y="218440"/>
                  </a:lnTo>
                  <a:lnTo>
                    <a:pt x="220685" y="218440"/>
                  </a:lnTo>
                  <a:lnTo>
                    <a:pt x="217173" y="223520"/>
                  </a:lnTo>
                  <a:lnTo>
                    <a:pt x="215264" y="224790"/>
                  </a:lnTo>
                  <a:lnTo>
                    <a:pt x="213190" y="227330"/>
                  </a:lnTo>
                  <a:lnTo>
                    <a:pt x="209845" y="229870"/>
                  </a:lnTo>
                  <a:lnTo>
                    <a:pt x="208752" y="229870"/>
                  </a:lnTo>
                  <a:lnTo>
                    <a:pt x="207575" y="231140"/>
                  </a:lnTo>
                  <a:lnTo>
                    <a:pt x="205286" y="233680"/>
                  </a:lnTo>
                  <a:lnTo>
                    <a:pt x="204171" y="234950"/>
                  </a:lnTo>
                  <a:lnTo>
                    <a:pt x="203014" y="236220"/>
                  </a:lnTo>
                  <a:lnTo>
                    <a:pt x="219694" y="227330"/>
                  </a:lnTo>
                  <a:lnTo>
                    <a:pt x="226666" y="219710"/>
                  </a:lnTo>
                  <a:lnTo>
                    <a:pt x="232863" y="212090"/>
                  </a:lnTo>
                  <a:close/>
                </a:path>
                <a:path w="251460" h="264160">
                  <a:moveTo>
                    <a:pt x="250955" y="157480"/>
                  </a:moveTo>
                  <a:lnTo>
                    <a:pt x="15809" y="157479"/>
                  </a:lnTo>
                  <a:lnTo>
                    <a:pt x="18956" y="166369"/>
                  </a:lnTo>
                  <a:lnTo>
                    <a:pt x="20173" y="172719"/>
                  </a:lnTo>
                  <a:lnTo>
                    <a:pt x="42249" y="212089"/>
                  </a:lnTo>
                  <a:lnTo>
                    <a:pt x="197844" y="234950"/>
                  </a:lnTo>
                  <a:lnTo>
                    <a:pt x="199466" y="233680"/>
                  </a:lnTo>
                  <a:lnTo>
                    <a:pt x="201332" y="233680"/>
                  </a:lnTo>
                  <a:lnTo>
                    <a:pt x="203139" y="232410"/>
                  </a:lnTo>
                  <a:lnTo>
                    <a:pt x="206679" y="229870"/>
                  </a:lnTo>
                  <a:lnTo>
                    <a:pt x="213653" y="222250"/>
                  </a:lnTo>
                  <a:lnTo>
                    <a:pt x="220377" y="217170"/>
                  </a:lnTo>
                  <a:lnTo>
                    <a:pt x="226194" y="212090"/>
                  </a:lnTo>
                  <a:lnTo>
                    <a:pt x="232863" y="212090"/>
                  </a:lnTo>
                  <a:lnTo>
                    <a:pt x="238222" y="203200"/>
                  </a:lnTo>
                  <a:lnTo>
                    <a:pt x="242678" y="193040"/>
                  </a:lnTo>
                  <a:lnTo>
                    <a:pt x="245146" y="187960"/>
                  </a:lnTo>
                  <a:lnTo>
                    <a:pt x="247063" y="181610"/>
                  </a:lnTo>
                  <a:lnTo>
                    <a:pt x="249708" y="168910"/>
                  </a:lnTo>
                  <a:lnTo>
                    <a:pt x="250655" y="162560"/>
                  </a:lnTo>
                  <a:lnTo>
                    <a:pt x="250730" y="161290"/>
                  </a:lnTo>
                  <a:lnTo>
                    <a:pt x="250805" y="160020"/>
                  </a:lnTo>
                  <a:lnTo>
                    <a:pt x="250880" y="158750"/>
                  </a:lnTo>
                  <a:lnTo>
                    <a:pt x="250955" y="157480"/>
                  </a:lnTo>
                  <a:close/>
                </a:path>
                <a:path w="251460" h="264160">
                  <a:moveTo>
                    <a:pt x="41422" y="228599"/>
                  </a:moveTo>
                  <a:lnTo>
                    <a:pt x="41009" y="228599"/>
                  </a:lnTo>
                  <a:lnTo>
                    <a:pt x="41917" y="229869"/>
                  </a:lnTo>
                  <a:lnTo>
                    <a:pt x="43136" y="231139"/>
                  </a:lnTo>
                  <a:lnTo>
                    <a:pt x="44601" y="232409"/>
                  </a:lnTo>
                  <a:lnTo>
                    <a:pt x="43083" y="233679"/>
                  </a:lnTo>
                  <a:lnTo>
                    <a:pt x="46724" y="233679"/>
                  </a:lnTo>
                  <a:lnTo>
                    <a:pt x="41422" y="228599"/>
                  </a:lnTo>
                  <a:close/>
                </a:path>
                <a:path w="251460" h="264160">
                  <a:moveTo>
                    <a:pt x="39791" y="227329"/>
                  </a:moveTo>
                  <a:lnTo>
                    <a:pt x="40721" y="228599"/>
                  </a:lnTo>
                  <a:lnTo>
                    <a:pt x="41009" y="228599"/>
                  </a:lnTo>
                  <a:lnTo>
                    <a:pt x="39791" y="227329"/>
                  </a:lnTo>
                  <a:close/>
                </a:path>
                <a:path w="251460" h="264160">
                  <a:moveTo>
                    <a:pt x="248958" y="137160"/>
                  </a:moveTo>
                  <a:lnTo>
                    <a:pt x="247504" y="139700"/>
                  </a:lnTo>
                  <a:lnTo>
                    <a:pt x="250964" y="139700"/>
                  </a:lnTo>
                  <a:lnTo>
                    <a:pt x="250104" y="138430"/>
                  </a:lnTo>
                  <a:lnTo>
                    <a:pt x="248958" y="137160"/>
                  </a:lnTo>
                  <a:close/>
                </a:path>
                <a:path w="251460" h="264160">
                  <a:moveTo>
                    <a:pt x="222979" y="68580"/>
                  </a:moveTo>
                  <a:lnTo>
                    <a:pt x="26181" y="68579"/>
                  </a:lnTo>
                  <a:lnTo>
                    <a:pt x="28201" y="69849"/>
                  </a:lnTo>
                  <a:lnTo>
                    <a:pt x="28470" y="71119"/>
                  </a:lnTo>
                  <a:lnTo>
                    <a:pt x="27750" y="72389"/>
                  </a:lnTo>
                  <a:lnTo>
                    <a:pt x="24240" y="77469"/>
                  </a:lnTo>
                  <a:lnTo>
                    <a:pt x="20947" y="82549"/>
                  </a:lnTo>
                  <a:lnTo>
                    <a:pt x="17885" y="88899"/>
                  </a:lnTo>
                  <a:lnTo>
                    <a:pt x="15066" y="93979"/>
                  </a:lnTo>
                  <a:lnTo>
                    <a:pt x="238959" y="93980"/>
                  </a:lnTo>
                  <a:lnTo>
                    <a:pt x="238451" y="91440"/>
                  </a:lnTo>
                  <a:lnTo>
                    <a:pt x="222979" y="68580"/>
                  </a:lnTo>
                  <a:close/>
                </a:path>
                <a:path w="251460" h="264160">
                  <a:moveTo>
                    <a:pt x="89656" y="21589"/>
                  </a:moveTo>
                  <a:lnTo>
                    <a:pt x="47656" y="46989"/>
                  </a:lnTo>
                  <a:lnTo>
                    <a:pt x="42567" y="52069"/>
                  </a:lnTo>
                  <a:lnTo>
                    <a:pt x="37252" y="57149"/>
                  </a:lnTo>
                  <a:lnTo>
                    <a:pt x="31555" y="60959"/>
                  </a:lnTo>
                  <a:lnTo>
                    <a:pt x="217821" y="60960"/>
                  </a:lnTo>
                  <a:lnTo>
                    <a:pt x="213524" y="54610"/>
                  </a:lnTo>
                  <a:lnTo>
                    <a:pt x="204281" y="48260"/>
                  </a:lnTo>
                  <a:lnTo>
                    <a:pt x="56096" y="48259"/>
                  </a:lnTo>
                  <a:lnTo>
                    <a:pt x="56488" y="46989"/>
                  </a:lnTo>
                  <a:lnTo>
                    <a:pt x="60761" y="43179"/>
                  </a:lnTo>
                  <a:lnTo>
                    <a:pt x="65239" y="39369"/>
                  </a:lnTo>
                  <a:lnTo>
                    <a:pt x="69873" y="36829"/>
                  </a:lnTo>
                  <a:lnTo>
                    <a:pt x="62597" y="36829"/>
                  </a:lnTo>
                  <a:lnTo>
                    <a:pt x="68977" y="33019"/>
                  </a:lnTo>
                  <a:lnTo>
                    <a:pt x="75634" y="27939"/>
                  </a:lnTo>
                  <a:lnTo>
                    <a:pt x="82538" y="25399"/>
                  </a:lnTo>
                  <a:lnTo>
                    <a:pt x="89656" y="21589"/>
                  </a:lnTo>
                  <a:close/>
                </a:path>
                <a:path w="251460" h="264160">
                  <a:moveTo>
                    <a:pt x="138611" y="16510"/>
                  </a:moveTo>
                  <a:lnTo>
                    <a:pt x="120778" y="16510"/>
                  </a:lnTo>
                  <a:lnTo>
                    <a:pt x="103731" y="20319"/>
                  </a:lnTo>
                  <a:lnTo>
                    <a:pt x="97468" y="21589"/>
                  </a:lnTo>
                  <a:lnTo>
                    <a:pt x="96723" y="21589"/>
                  </a:lnTo>
                  <a:lnTo>
                    <a:pt x="96011" y="22859"/>
                  </a:lnTo>
                  <a:lnTo>
                    <a:pt x="94938" y="22859"/>
                  </a:lnTo>
                  <a:lnTo>
                    <a:pt x="94711" y="24129"/>
                  </a:lnTo>
                  <a:lnTo>
                    <a:pt x="95176" y="26669"/>
                  </a:lnTo>
                  <a:lnTo>
                    <a:pt x="84555" y="30479"/>
                  </a:lnTo>
                  <a:lnTo>
                    <a:pt x="74463" y="35559"/>
                  </a:lnTo>
                  <a:lnTo>
                    <a:pt x="64958" y="40639"/>
                  </a:lnTo>
                  <a:lnTo>
                    <a:pt x="56096" y="48259"/>
                  </a:lnTo>
                  <a:lnTo>
                    <a:pt x="204281" y="48260"/>
                  </a:lnTo>
                  <a:lnTo>
                    <a:pt x="176553" y="29210"/>
                  </a:lnTo>
                  <a:lnTo>
                    <a:pt x="131283" y="20320"/>
                  </a:lnTo>
                  <a:lnTo>
                    <a:pt x="127694" y="20320"/>
                  </a:lnTo>
                  <a:lnTo>
                    <a:pt x="127599" y="19050"/>
                  </a:lnTo>
                  <a:lnTo>
                    <a:pt x="139953" y="19050"/>
                  </a:lnTo>
                  <a:lnTo>
                    <a:pt x="139023" y="17780"/>
                  </a:lnTo>
                  <a:lnTo>
                    <a:pt x="138611" y="16510"/>
                  </a:lnTo>
                  <a:close/>
                </a:path>
                <a:path w="251460" h="264160">
                  <a:moveTo>
                    <a:pt x="77282" y="30479"/>
                  </a:moveTo>
                  <a:lnTo>
                    <a:pt x="72350" y="31749"/>
                  </a:lnTo>
                  <a:lnTo>
                    <a:pt x="67592" y="34289"/>
                  </a:lnTo>
                  <a:lnTo>
                    <a:pt x="62927" y="36829"/>
                  </a:lnTo>
                  <a:lnTo>
                    <a:pt x="69873" y="36829"/>
                  </a:lnTo>
                  <a:lnTo>
                    <a:pt x="72493" y="34289"/>
                  </a:lnTo>
                  <a:lnTo>
                    <a:pt x="75052" y="33019"/>
                  </a:lnTo>
                  <a:lnTo>
                    <a:pt x="77798" y="31749"/>
                  </a:lnTo>
                  <a:lnTo>
                    <a:pt x="77282" y="30479"/>
                  </a:lnTo>
                  <a:close/>
                </a:path>
                <a:path w="251460" h="264160">
                  <a:moveTo>
                    <a:pt x="139953" y="19050"/>
                  </a:moveTo>
                  <a:lnTo>
                    <a:pt x="135576" y="19050"/>
                  </a:lnTo>
                  <a:lnTo>
                    <a:pt x="137672" y="20320"/>
                  </a:lnTo>
                  <a:lnTo>
                    <a:pt x="139953" y="19050"/>
                  </a:lnTo>
                  <a:close/>
                </a:path>
                <a:path w="251460" h="264160">
                  <a:moveTo>
                    <a:pt x="85612" y="14079"/>
                  </a:moveTo>
                  <a:lnTo>
                    <a:pt x="81728" y="14079"/>
                  </a:lnTo>
                  <a:lnTo>
                    <a:pt x="79955" y="15239"/>
                  </a:lnTo>
                  <a:lnTo>
                    <a:pt x="83763" y="15239"/>
                  </a:lnTo>
                  <a:lnTo>
                    <a:pt x="85612" y="14079"/>
                  </a:lnTo>
                  <a:close/>
                </a:path>
              </a:pathLst>
            </a:custGeom>
            <a:solidFill>
              <a:srgbClr val="43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742149" y="1489007"/>
              <a:ext cx="154053" cy="13239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5632701" y="2376768"/>
              <a:ext cx="251460" cy="264160"/>
            </a:xfrm>
            <a:custGeom>
              <a:avLst/>
              <a:gdLst/>
              <a:ahLst/>
              <a:cxnLst/>
              <a:rect l="l" t="t" r="r" b="b"/>
              <a:pathLst>
                <a:path w="251460" h="264160">
                  <a:moveTo>
                    <a:pt x="82040" y="252729"/>
                  </a:moveTo>
                  <a:lnTo>
                    <a:pt x="69367" y="252729"/>
                  </a:lnTo>
                  <a:lnTo>
                    <a:pt x="73897" y="255269"/>
                  </a:lnTo>
                  <a:lnTo>
                    <a:pt x="76240" y="256539"/>
                  </a:lnTo>
                  <a:lnTo>
                    <a:pt x="82309" y="259079"/>
                  </a:lnTo>
                  <a:lnTo>
                    <a:pt x="107528" y="264159"/>
                  </a:lnTo>
                  <a:lnTo>
                    <a:pt x="129922" y="264159"/>
                  </a:lnTo>
                  <a:lnTo>
                    <a:pt x="137569" y="262889"/>
                  </a:lnTo>
                  <a:lnTo>
                    <a:pt x="143957" y="261619"/>
                  </a:lnTo>
                  <a:lnTo>
                    <a:pt x="150139" y="259079"/>
                  </a:lnTo>
                  <a:lnTo>
                    <a:pt x="156144" y="256539"/>
                  </a:lnTo>
                  <a:lnTo>
                    <a:pt x="89306" y="256539"/>
                  </a:lnTo>
                  <a:lnTo>
                    <a:pt x="87488" y="255269"/>
                  </a:lnTo>
                  <a:lnTo>
                    <a:pt x="85899" y="255269"/>
                  </a:lnTo>
                  <a:lnTo>
                    <a:pt x="82040" y="252729"/>
                  </a:lnTo>
                  <a:close/>
                </a:path>
                <a:path w="251460" h="264160">
                  <a:moveTo>
                    <a:pt x="124617" y="0"/>
                  </a:moveTo>
                  <a:lnTo>
                    <a:pt x="115959" y="0"/>
                  </a:lnTo>
                  <a:lnTo>
                    <a:pt x="87647" y="7619"/>
                  </a:lnTo>
                  <a:lnTo>
                    <a:pt x="49441" y="30479"/>
                  </a:lnTo>
                  <a:lnTo>
                    <a:pt x="42556" y="38099"/>
                  </a:lnTo>
                  <a:lnTo>
                    <a:pt x="41225" y="39369"/>
                  </a:lnTo>
                  <a:lnTo>
                    <a:pt x="40668" y="40639"/>
                  </a:lnTo>
                  <a:lnTo>
                    <a:pt x="38490" y="46989"/>
                  </a:lnTo>
                  <a:lnTo>
                    <a:pt x="35363" y="49529"/>
                  </a:lnTo>
                  <a:lnTo>
                    <a:pt x="31824" y="53339"/>
                  </a:lnTo>
                  <a:lnTo>
                    <a:pt x="30709" y="54609"/>
                  </a:lnTo>
                  <a:lnTo>
                    <a:pt x="29658" y="55879"/>
                  </a:lnTo>
                  <a:lnTo>
                    <a:pt x="27501" y="57149"/>
                  </a:lnTo>
                  <a:lnTo>
                    <a:pt x="26427" y="58419"/>
                  </a:lnTo>
                  <a:lnTo>
                    <a:pt x="25508" y="59689"/>
                  </a:lnTo>
                  <a:lnTo>
                    <a:pt x="21288" y="64769"/>
                  </a:lnTo>
                  <a:lnTo>
                    <a:pt x="17532" y="69849"/>
                  </a:lnTo>
                  <a:lnTo>
                    <a:pt x="14158" y="76199"/>
                  </a:lnTo>
                  <a:lnTo>
                    <a:pt x="12434" y="78739"/>
                  </a:lnTo>
                  <a:lnTo>
                    <a:pt x="9431" y="85089"/>
                  </a:lnTo>
                  <a:lnTo>
                    <a:pt x="8069" y="87629"/>
                  </a:lnTo>
                  <a:lnTo>
                    <a:pt x="6666" y="91439"/>
                  </a:lnTo>
                  <a:lnTo>
                    <a:pt x="226" y="123189"/>
                  </a:lnTo>
                  <a:lnTo>
                    <a:pt x="226" y="125729"/>
                  </a:lnTo>
                  <a:lnTo>
                    <a:pt x="0" y="132079"/>
                  </a:lnTo>
                  <a:lnTo>
                    <a:pt x="268" y="137159"/>
                  </a:lnTo>
                  <a:lnTo>
                    <a:pt x="335" y="138429"/>
                  </a:lnTo>
                  <a:lnTo>
                    <a:pt x="402" y="139699"/>
                  </a:lnTo>
                  <a:lnTo>
                    <a:pt x="1217" y="146049"/>
                  </a:lnTo>
                  <a:lnTo>
                    <a:pt x="1981" y="152399"/>
                  </a:lnTo>
                  <a:lnTo>
                    <a:pt x="3374" y="158749"/>
                  </a:lnTo>
                  <a:lnTo>
                    <a:pt x="5314" y="165099"/>
                  </a:lnTo>
                  <a:lnTo>
                    <a:pt x="5541" y="166369"/>
                  </a:lnTo>
                  <a:lnTo>
                    <a:pt x="7656" y="172719"/>
                  </a:lnTo>
                  <a:lnTo>
                    <a:pt x="10009" y="177799"/>
                  </a:lnTo>
                  <a:lnTo>
                    <a:pt x="12816" y="184149"/>
                  </a:lnTo>
                  <a:lnTo>
                    <a:pt x="15572" y="189229"/>
                  </a:lnTo>
                  <a:lnTo>
                    <a:pt x="18657" y="194309"/>
                  </a:lnTo>
                  <a:lnTo>
                    <a:pt x="22053" y="199389"/>
                  </a:lnTo>
                  <a:lnTo>
                    <a:pt x="27519" y="208279"/>
                  </a:lnTo>
                  <a:lnTo>
                    <a:pt x="33468" y="214629"/>
                  </a:lnTo>
                  <a:lnTo>
                    <a:pt x="39948" y="222249"/>
                  </a:lnTo>
                  <a:lnTo>
                    <a:pt x="47006" y="228599"/>
                  </a:lnTo>
                  <a:lnTo>
                    <a:pt x="52326" y="232409"/>
                  </a:lnTo>
                  <a:lnTo>
                    <a:pt x="57934" y="236219"/>
                  </a:lnTo>
                  <a:lnTo>
                    <a:pt x="63762" y="238759"/>
                  </a:lnTo>
                  <a:lnTo>
                    <a:pt x="69739" y="241299"/>
                  </a:lnTo>
                  <a:lnTo>
                    <a:pt x="77375" y="245109"/>
                  </a:lnTo>
                  <a:lnTo>
                    <a:pt x="82825" y="250189"/>
                  </a:lnTo>
                  <a:lnTo>
                    <a:pt x="89306" y="256539"/>
                  </a:lnTo>
                  <a:lnTo>
                    <a:pt x="127445" y="256539"/>
                  </a:lnTo>
                  <a:lnTo>
                    <a:pt x="121801" y="255269"/>
                  </a:lnTo>
                  <a:lnTo>
                    <a:pt x="116155" y="255269"/>
                  </a:lnTo>
                  <a:lnTo>
                    <a:pt x="113370" y="253999"/>
                  </a:lnTo>
                  <a:lnTo>
                    <a:pt x="110604" y="253999"/>
                  </a:lnTo>
                  <a:lnTo>
                    <a:pt x="107839" y="252729"/>
                  </a:lnTo>
                  <a:lnTo>
                    <a:pt x="105135" y="252729"/>
                  </a:lnTo>
                  <a:lnTo>
                    <a:pt x="104227" y="251459"/>
                  </a:lnTo>
                  <a:lnTo>
                    <a:pt x="103215" y="251459"/>
                  </a:lnTo>
                  <a:lnTo>
                    <a:pt x="102122" y="250189"/>
                  </a:lnTo>
                  <a:lnTo>
                    <a:pt x="101049" y="250189"/>
                  </a:lnTo>
                  <a:lnTo>
                    <a:pt x="98737" y="248919"/>
                  </a:lnTo>
                  <a:lnTo>
                    <a:pt x="96684" y="248919"/>
                  </a:lnTo>
                  <a:lnTo>
                    <a:pt x="94608" y="247649"/>
                  </a:lnTo>
                  <a:lnTo>
                    <a:pt x="92915" y="246379"/>
                  </a:lnTo>
                  <a:lnTo>
                    <a:pt x="179997" y="246379"/>
                  </a:lnTo>
                  <a:lnTo>
                    <a:pt x="186141" y="242569"/>
                  </a:lnTo>
                  <a:lnTo>
                    <a:pt x="192090" y="240029"/>
                  </a:lnTo>
                  <a:lnTo>
                    <a:pt x="197844" y="234949"/>
                  </a:lnTo>
                  <a:lnTo>
                    <a:pt x="67665" y="234949"/>
                  </a:lnTo>
                  <a:lnTo>
                    <a:pt x="65931" y="233679"/>
                  </a:lnTo>
                  <a:lnTo>
                    <a:pt x="64250" y="232409"/>
                  </a:lnTo>
                  <a:lnTo>
                    <a:pt x="62030" y="231139"/>
                  </a:lnTo>
                  <a:lnTo>
                    <a:pt x="60957" y="231139"/>
                  </a:lnTo>
                  <a:lnTo>
                    <a:pt x="55168" y="227329"/>
                  </a:lnTo>
                  <a:lnTo>
                    <a:pt x="49595" y="222249"/>
                  </a:lnTo>
                  <a:lnTo>
                    <a:pt x="44383" y="217169"/>
                  </a:lnTo>
                  <a:lnTo>
                    <a:pt x="39612" y="213359"/>
                  </a:lnTo>
                  <a:lnTo>
                    <a:pt x="35032" y="208279"/>
                  </a:lnTo>
                  <a:lnTo>
                    <a:pt x="30804" y="203199"/>
                  </a:lnTo>
                  <a:lnTo>
                    <a:pt x="27089" y="198119"/>
                  </a:lnTo>
                  <a:lnTo>
                    <a:pt x="26304" y="195579"/>
                  </a:lnTo>
                  <a:lnTo>
                    <a:pt x="25458" y="194309"/>
                  </a:lnTo>
                  <a:lnTo>
                    <a:pt x="14261" y="161289"/>
                  </a:lnTo>
                  <a:lnTo>
                    <a:pt x="15809" y="157479"/>
                  </a:lnTo>
                  <a:lnTo>
                    <a:pt x="250955" y="157479"/>
                  </a:lnTo>
                  <a:lnTo>
                    <a:pt x="251030" y="156209"/>
                  </a:lnTo>
                  <a:lnTo>
                    <a:pt x="251162" y="154939"/>
                  </a:lnTo>
                  <a:lnTo>
                    <a:pt x="251250" y="152399"/>
                  </a:lnTo>
                  <a:lnTo>
                    <a:pt x="251361" y="143509"/>
                  </a:lnTo>
                  <a:lnTo>
                    <a:pt x="250964" y="139699"/>
                  </a:lnTo>
                  <a:lnTo>
                    <a:pt x="247504" y="139699"/>
                  </a:lnTo>
                  <a:lnTo>
                    <a:pt x="247592" y="137159"/>
                  </a:lnTo>
                  <a:lnTo>
                    <a:pt x="238959" y="93979"/>
                  </a:lnTo>
                  <a:lnTo>
                    <a:pt x="13384" y="93979"/>
                  </a:lnTo>
                  <a:lnTo>
                    <a:pt x="13219" y="92709"/>
                  </a:lnTo>
                  <a:lnTo>
                    <a:pt x="12847" y="92709"/>
                  </a:lnTo>
                  <a:lnTo>
                    <a:pt x="13043" y="91439"/>
                  </a:lnTo>
                  <a:lnTo>
                    <a:pt x="13167" y="90169"/>
                  </a:lnTo>
                  <a:lnTo>
                    <a:pt x="17058" y="82549"/>
                  </a:lnTo>
                  <a:lnTo>
                    <a:pt x="21361" y="74929"/>
                  </a:lnTo>
                  <a:lnTo>
                    <a:pt x="26181" y="68579"/>
                  </a:lnTo>
                  <a:lnTo>
                    <a:pt x="222979" y="68579"/>
                  </a:lnTo>
                  <a:lnTo>
                    <a:pt x="217821" y="60959"/>
                  </a:lnTo>
                  <a:lnTo>
                    <a:pt x="31555" y="60959"/>
                  </a:lnTo>
                  <a:lnTo>
                    <a:pt x="31970" y="59689"/>
                  </a:lnTo>
                  <a:lnTo>
                    <a:pt x="32681" y="58419"/>
                  </a:lnTo>
                  <a:lnTo>
                    <a:pt x="33578" y="57149"/>
                  </a:lnTo>
                  <a:lnTo>
                    <a:pt x="37893" y="52069"/>
                  </a:lnTo>
                  <a:lnTo>
                    <a:pt x="42959" y="48259"/>
                  </a:lnTo>
                  <a:lnTo>
                    <a:pt x="51483" y="39369"/>
                  </a:lnTo>
                  <a:lnTo>
                    <a:pt x="60388" y="31749"/>
                  </a:lnTo>
                  <a:lnTo>
                    <a:pt x="61504" y="31749"/>
                  </a:lnTo>
                  <a:lnTo>
                    <a:pt x="62638" y="30479"/>
                  </a:lnTo>
                  <a:lnTo>
                    <a:pt x="65942" y="27939"/>
                  </a:lnTo>
                  <a:lnTo>
                    <a:pt x="68159" y="26669"/>
                  </a:lnTo>
                  <a:lnTo>
                    <a:pt x="72473" y="21589"/>
                  </a:lnTo>
                  <a:lnTo>
                    <a:pt x="74155" y="20319"/>
                  </a:lnTo>
                  <a:lnTo>
                    <a:pt x="74898" y="20319"/>
                  </a:lnTo>
                  <a:lnTo>
                    <a:pt x="75693" y="19049"/>
                  </a:lnTo>
                  <a:lnTo>
                    <a:pt x="81740" y="16509"/>
                  </a:lnTo>
                  <a:lnTo>
                    <a:pt x="83763" y="15239"/>
                  </a:lnTo>
                  <a:lnTo>
                    <a:pt x="78767" y="15239"/>
                  </a:lnTo>
                  <a:lnTo>
                    <a:pt x="79625" y="14079"/>
                  </a:lnTo>
                  <a:lnTo>
                    <a:pt x="85612" y="14079"/>
                  </a:lnTo>
                  <a:lnTo>
                    <a:pt x="87809" y="12699"/>
                  </a:lnTo>
                  <a:lnTo>
                    <a:pt x="100645" y="7619"/>
                  </a:lnTo>
                  <a:lnTo>
                    <a:pt x="114515" y="5079"/>
                  </a:lnTo>
                  <a:lnTo>
                    <a:pt x="105970" y="5079"/>
                  </a:lnTo>
                  <a:lnTo>
                    <a:pt x="103711" y="3809"/>
                  </a:lnTo>
                  <a:lnTo>
                    <a:pt x="118725" y="1269"/>
                  </a:lnTo>
                  <a:lnTo>
                    <a:pt x="126371" y="1269"/>
                  </a:lnTo>
                  <a:lnTo>
                    <a:pt x="124617" y="0"/>
                  </a:lnTo>
                  <a:close/>
                </a:path>
                <a:path w="251460" h="264160">
                  <a:moveTo>
                    <a:pt x="179997" y="246379"/>
                  </a:moveTo>
                  <a:lnTo>
                    <a:pt x="92915" y="246379"/>
                  </a:lnTo>
                  <a:lnTo>
                    <a:pt x="111566" y="251459"/>
                  </a:lnTo>
                  <a:lnTo>
                    <a:pt x="121306" y="252729"/>
                  </a:lnTo>
                  <a:lnTo>
                    <a:pt x="138529" y="252729"/>
                  </a:lnTo>
                  <a:lnTo>
                    <a:pt x="133192" y="255269"/>
                  </a:lnTo>
                  <a:lnTo>
                    <a:pt x="127445" y="256539"/>
                  </a:lnTo>
                  <a:lnTo>
                    <a:pt x="156144" y="256539"/>
                  </a:lnTo>
                  <a:lnTo>
                    <a:pt x="162140" y="255269"/>
                  </a:lnTo>
                  <a:lnTo>
                    <a:pt x="173656" y="250189"/>
                  </a:lnTo>
                  <a:lnTo>
                    <a:pt x="179997" y="246379"/>
                  </a:lnTo>
                  <a:close/>
                </a:path>
                <a:path w="251460" h="264160">
                  <a:moveTo>
                    <a:pt x="443" y="158749"/>
                  </a:moveTo>
                  <a:lnTo>
                    <a:pt x="588" y="160019"/>
                  </a:lnTo>
                  <a:lnTo>
                    <a:pt x="794" y="161289"/>
                  </a:lnTo>
                  <a:lnTo>
                    <a:pt x="1300" y="163829"/>
                  </a:lnTo>
                  <a:lnTo>
                    <a:pt x="1671" y="166369"/>
                  </a:lnTo>
                  <a:lnTo>
                    <a:pt x="19377" y="209549"/>
                  </a:lnTo>
                  <a:lnTo>
                    <a:pt x="50049" y="241299"/>
                  </a:lnTo>
                  <a:lnTo>
                    <a:pt x="54064" y="245109"/>
                  </a:lnTo>
                  <a:lnTo>
                    <a:pt x="58335" y="247649"/>
                  </a:lnTo>
                  <a:lnTo>
                    <a:pt x="67097" y="252729"/>
                  </a:lnTo>
                  <a:lnTo>
                    <a:pt x="79821" y="252729"/>
                  </a:lnTo>
                  <a:lnTo>
                    <a:pt x="77952" y="251459"/>
                  </a:lnTo>
                  <a:lnTo>
                    <a:pt x="76033" y="250189"/>
                  </a:lnTo>
                  <a:lnTo>
                    <a:pt x="70347" y="250189"/>
                  </a:lnTo>
                  <a:lnTo>
                    <a:pt x="67242" y="248919"/>
                  </a:lnTo>
                  <a:lnTo>
                    <a:pt x="64208" y="246379"/>
                  </a:lnTo>
                  <a:lnTo>
                    <a:pt x="58128" y="242569"/>
                  </a:lnTo>
                  <a:lnTo>
                    <a:pt x="52296" y="238759"/>
                  </a:lnTo>
                  <a:lnTo>
                    <a:pt x="46724" y="233679"/>
                  </a:lnTo>
                  <a:lnTo>
                    <a:pt x="43083" y="233679"/>
                  </a:lnTo>
                  <a:lnTo>
                    <a:pt x="35455" y="226059"/>
                  </a:lnTo>
                  <a:lnTo>
                    <a:pt x="11664" y="189229"/>
                  </a:lnTo>
                  <a:lnTo>
                    <a:pt x="3596" y="168909"/>
                  </a:lnTo>
                  <a:lnTo>
                    <a:pt x="443" y="158749"/>
                  </a:lnTo>
                  <a:close/>
                </a:path>
                <a:path w="251460" h="264160">
                  <a:moveTo>
                    <a:pt x="232863" y="212089"/>
                  </a:moveTo>
                  <a:lnTo>
                    <a:pt x="226194" y="212089"/>
                  </a:lnTo>
                  <a:lnTo>
                    <a:pt x="224784" y="213359"/>
                  </a:lnTo>
                  <a:lnTo>
                    <a:pt x="223131" y="215899"/>
                  </a:lnTo>
                  <a:lnTo>
                    <a:pt x="221523" y="218439"/>
                  </a:lnTo>
                  <a:lnTo>
                    <a:pt x="220685" y="218439"/>
                  </a:lnTo>
                  <a:lnTo>
                    <a:pt x="217173" y="223519"/>
                  </a:lnTo>
                  <a:lnTo>
                    <a:pt x="215264" y="224789"/>
                  </a:lnTo>
                  <a:lnTo>
                    <a:pt x="213190" y="227329"/>
                  </a:lnTo>
                  <a:lnTo>
                    <a:pt x="209845" y="229869"/>
                  </a:lnTo>
                  <a:lnTo>
                    <a:pt x="208752" y="229869"/>
                  </a:lnTo>
                  <a:lnTo>
                    <a:pt x="207575" y="231139"/>
                  </a:lnTo>
                  <a:lnTo>
                    <a:pt x="205286" y="233679"/>
                  </a:lnTo>
                  <a:lnTo>
                    <a:pt x="204171" y="234949"/>
                  </a:lnTo>
                  <a:lnTo>
                    <a:pt x="203014" y="236219"/>
                  </a:lnTo>
                  <a:lnTo>
                    <a:pt x="206690" y="236219"/>
                  </a:lnTo>
                  <a:lnTo>
                    <a:pt x="209568" y="234949"/>
                  </a:lnTo>
                  <a:lnTo>
                    <a:pt x="219694" y="227329"/>
                  </a:lnTo>
                  <a:lnTo>
                    <a:pt x="226666" y="219709"/>
                  </a:lnTo>
                  <a:lnTo>
                    <a:pt x="232863" y="212089"/>
                  </a:lnTo>
                  <a:close/>
                </a:path>
                <a:path w="251460" h="264160">
                  <a:moveTo>
                    <a:pt x="250955" y="157479"/>
                  </a:moveTo>
                  <a:lnTo>
                    <a:pt x="15809" y="157479"/>
                  </a:lnTo>
                  <a:lnTo>
                    <a:pt x="18956" y="166369"/>
                  </a:lnTo>
                  <a:lnTo>
                    <a:pt x="20173" y="172719"/>
                  </a:lnTo>
                  <a:lnTo>
                    <a:pt x="42249" y="212089"/>
                  </a:lnTo>
                  <a:lnTo>
                    <a:pt x="69554" y="234949"/>
                  </a:lnTo>
                  <a:lnTo>
                    <a:pt x="197844" y="234949"/>
                  </a:lnTo>
                  <a:lnTo>
                    <a:pt x="199466" y="233679"/>
                  </a:lnTo>
                  <a:lnTo>
                    <a:pt x="201332" y="233679"/>
                  </a:lnTo>
                  <a:lnTo>
                    <a:pt x="203139" y="232409"/>
                  </a:lnTo>
                  <a:lnTo>
                    <a:pt x="206679" y="229869"/>
                  </a:lnTo>
                  <a:lnTo>
                    <a:pt x="213653" y="222249"/>
                  </a:lnTo>
                  <a:lnTo>
                    <a:pt x="220377" y="217169"/>
                  </a:lnTo>
                  <a:lnTo>
                    <a:pt x="226194" y="212089"/>
                  </a:lnTo>
                  <a:lnTo>
                    <a:pt x="232863" y="212089"/>
                  </a:lnTo>
                  <a:lnTo>
                    <a:pt x="238222" y="203199"/>
                  </a:lnTo>
                  <a:lnTo>
                    <a:pt x="242678" y="193039"/>
                  </a:lnTo>
                  <a:lnTo>
                    <a:pt x="245146" y="187959"/>
                  </a:lnTo>
                  <a:lnTo>
                    <a:pt x="247063" y="181609"/>
                  </a:lnTo>
                  <a:lnTo>
                    <a:pt x="249708" y="168909"/>
                  </a:lnTo>
                  <a:lnTo>
                    <a:pt x="250655" y="162559"/>
                  </a:lnTo>
                  <a:lnTo>
                    <a:pt x="250730" y="161289"/>
                  </a:lnTo>
                  <a:lnTo>
                    <a:pt x="250805" y="160019"/>
                  </a:lnTo>
                  <a:lnTo>
                    <a:pt x="250880" y="158749"/>
                  </a:lnTo>
                  <a:lnTo>
                    <a:pt x="250955" y="157479"/>
                  </a:lnTo>
                  <a:close/>
                </a:path>
                <a:path w="251460" h="264160">
                  <a:moveTo>
                    <a:pt x="41422" y="228599"/>
                  </a:moveTo>
                  <a:lnTo>
                    <a:pt x="41009" y="228599"/>
                  </a:lnTo>
                  <a:lnTo>
                    <a:pt x="41917" y="229869"/>
                  </a:lnTo>
                  <a:lnTo>
                    <a:pt x="43136" y="231139"/>
                  </a:lnTo>
                  <a:lnTo>
                    <a:pt x="44601" y="232409"/>
                  </a:lnTo>
                  <a:lnTo>
                    <a:pt x="43083" y="233679"/>
                  </a:lnTo>
                  <a:lnTo>
                    <a:pt x="46724" y="233679"/>
                  </a:lnTo>
                  <a:lnTo>
                    <a:pt x="41422" y="228599"/>
                  </a:lnTo>
                  <a:close/>
                </a:path>
                <a:path w="251460" h="264160">
                  <a:moveTo>
                    <a:pt x="39791" y="227329"/>
                  </a:moveTo>
                  <a:lnTo>
                    <a:pt x="40721" y="228599"/>
                  </a:lnTo>
                  <a:lnTo>
                    <a:pt x="41009" y="228599"/>
                  </a:lnTo>
                  <a:lnTo>
                    <a:pt x="39791" y="227329"/>
                  </a:lnTo>
                  <a:close/>
                </a:path>
                <a:path w="251460" h="264160">
                  <a:moveTo>
                    <a:pt x="248958" y="137159"/>
                  </a:moveTo>
                  <a:lnTo>
                    <a:pt x="247504" y="139699"/>
                  </a:lnTo>
                  <a:lnTo>
                    <a:pt x="250964" y="139699"/>
                  </a:lnTo>
                  <a:lnTo>
                    <a:pt x="250104" y="138429"/>
                  </a:lnTo>
                  <a:lnTo>
                    <a:pt x="248958" y="137159"/>
                  </a:lnTo>
                  <a:close/>
                </a:path>
                <a:path w="251460" h="264160">
                  <a:moveTo>
                    <a:pt x="222979" y="68579"/>
                  </a:moveTo>
                  <a:lnTo>
                    <a:pt x="26181" y="68579"/>
                  </a:lnTo>
                  <a:lnTo>
                    <a:pt x="28201" y="69849"/>
                  </a:lnTo>
                  <a:lnTo>
                    <a:pt x="28470" y="71119"/>
                  </a:lnTo>
                  <a:lnTo>
                    <a:pt x="27750" y="72389"/>
                  </a:lnTo>
                  <a:lnTo>
                    <a:pt x="24240" y="77469"/>
                  </a:lnTo>
                  <a:lnTo>
                    <a:pt x="20947" y="82549"/>
                  </a:lnTo>
                  <a:lnTo>
                    <a:pt x="17885" y="88899"/>
                  </a:lnTo>
                  <a:lnTo>
                    <a:pt x="15066" y="93979"/>
                  </a:lnTo>
                  <a:lnTo>
                    <a:pt x="238959" y="93979"/>
                  </a:lnTo>
                  <a:lnTo>
                    <a:pt x="238451" y="91439"/>
                  </a:lnTo>
                  <a:lnTo>
                    <a:pt x="222979" y="68579"/>
                  </a:lnTo>
                  <a:close/>
                </a:path>
                <a:path w="251460" h="264160">
                  <a:moveTo>
                    <a:pt x="89656" y="21589"/>
                  </a:moveTo>
                  <a:lnTo>
                    <a:pt x="85744" y="21589"/>
                  </a:lnTo>
                  <a:lnTo>
                    <a:pt x="75332" y="26669"/>
                  </a:lnTo>
                  <a:lnTo>
                    <a:pt x="65438" y="33019"/>
                  </a:lnTo>
                  <a:lnTo>
                    <a:pt x="56175" y="39369"/>
                  </a:lnTo>
                  <a:lnTo>
                    <a:pt x="47656" y="46989"/>
                  </a:lnTo>
                  <a:lnTo>
                    <a:pt x="42567" y="52069"/>
                  </a:lnTo>
                  <a:lnTo>
                    <a:pt x="37252" y="57149"/>
                  </a:lnTo>
                  <a:lnTo>
                    <a:pt x="31555" y="60959"/>
                  </a:lnTo>
                  <a:lnTo>
                    <a:pt x="217821" y="60959"/>
                  </a:lnTo>
                  <a:lnTo>
                    <a:pt x="213524" y="54609"/>
                  </a:lnTo>
                  <a:lnTo>
                    <a:pt x="204281" y="48259"/>
                  </a:lnTo>
                  <a:lnTo>
                    <a:pt x="56096" y="48259"/>
                  </a:lnTo>
                  <a:lnTo>
                    <a:pt x="56488" y="46989"/>
                  </a:lnTo>
                  <a:lnTo>
                    <a:pt x="60761" y="43179"/>
                  </a:lnTo>
                  <a:lnTo>
                    <a:pt x="65239" y="39369"/>
                  </a:lnTo>
                  <a:lnTo>
                    <a:pt x="69873" y="36829"/>
                  </a:lnTo>
                  <a:lnTo>
                    <a:pt x="62597" y="36829"/>
                  </a:lnTo>
                  <a:lnTo>
                    <a:pt x="68977" y="33019"/>
                  </a:lnTo>
                  <a:lnTo>
                    <a:pt x="75634" y="27939"/>
                  </a:lnTo>
                  <a:lnTo>
                    <a:pt x="82538" y="25399"/>
                  </a:lnTo>
                  <a:lnTo>
                    <a:pt x="89656" y="21589"/>
                  </a:lnTo>
                  <a:close/>
                </a:path>
                <a:path w="251460" h="264160">
                  <a:moveTo>
                    <a:pt x="138611" y="16509"/>
                  </a:moveTo>
                  <a:lnTo>
                    <a:pt x="120778" y="16509"/>
                  </a:lnTo>
                  <a:lnTo>
                    <a:pt x="103731" y="20319"/>
                  </a:lnTo>
                  <a:lnTo>
                    <a:pt x="97468" y="21589"/>
                  </a:lnTo>
                  <a:lnTo>
                    <a:pt x="96723" y="21589"/>
                  </a:lnTo>
                  <a:lnTo>
                    <a:pt x="96011" y="22859"/>
                  </a:lnTo>
                  <a:lnTo>
                    <a:pt x="94938" y="22859"/>
                  </a:lnTo>
                  <a:lnTo>
                    <a:pt x="94711" y="24129"/>
                  </a:lnTo>
                  <a:lnTo>
                    <a:pt x="95176" y="26669"/>
                  </a:lnTo>
                  <a:lnTo>
                    <a:pt x="84555" y="30479"/>
                  </a:lnTo>
                  <a:lnTo>
                    <a:pt x="74463" y="35559"/>
                  </a:lnTo>
                  <a:lnTo>
                    <a:pt x="64958" y="40639"/>
                  </a:lnTo>
                  <a:lnTo>
                    <a:pt x="56096" y="48259"/>
                  </a:lnTo>
                  <a:lnTo>
                    <a:pt x="204281" y="48259"/>
                  </a:lnTo>
                  <a:lnTo>
                    <a:pt x="176553" y="29209"/>
                  </a:lnTo>
                  <a:lnTo>
                    <a:pt x="131283" y="20319"/>
                  </a:lnTo>
                  <a:lnTo>
                    <a:pt x="127694" y="20319"/>
                  </a:lnTo>
                  <a:lnTo>
                    <a:pt x="127599" y="19049"/>
                  </a:lnTo>
                  <a:lnTo>
                    <a:pt x="139953" y="19049"/>
                  </a:lnTo>
                  <a:lnTo>
                    <a:pt x="139023" y="17779"/>
                  </a:lnTo>
                  <a:lnTo>
                    <a:pt x="138611" y="16509"/>
                  </a:lnTo>
                  <a:close/>
                </a:path>
                <a:path w="251460" h="264160">
                  <a:moveTo>
                    <a:pt x="77282" y="30479"/>
                  </a:moveTo>
                  <a:lnTo>
                    <a:pt x="72350" y="31749"/>
                  </a:lnTo>
                  <a:lnTo>
                    <a:pt x="67592" y="34289"/>
                  </a:lnTo>
                  <a:lnTo>
                    <a:pt x="62927" y="36829"/>
                  </a:lnTo>
                  <a:lnTo>
                    <a:pt x="69873" y="36829"/>
                  </a:lnTo>
                  <a:lnTo>
                    <a:pt x="72493" y="34289"/>
                  </a:lnTo>
                  <a:lnTo>
                    <a:pt x="75052" y="33019"/>
                  </a:lnTo>
                  <a:lnTo>
                    <a:pt x="77798" y="31749"/>
                  </a:lnTo>
                  <a:lnTo>
                    <a:pt x="77282" y="30479"/>
                  </a:lnTo>
                  <a:close/>
                </a:path>
                <a:path w="251460" h="264160">
                  <a:moveTo>
                    <a:pt x="139953" y="19049"/>
                  </a:moveTo>
                  <a:lnTo>
                    <a:pt x="135576" y="19049"/>
                  </a:lnTo>
                  <a:lnTo>
                    <a:pt x="137672" y="20319"/>
                  </a:lnTo>
                  <a:lnTo>
                    <a:pt x="139953" y="19049"/>
                  </a:lnTo>
                  <a:close/>
                </a:path>
                <a:path w="251460" h="264160">
                  <a:moveTo>
                    <a:pt x="85612" y="14079"/>
                  </a:moveTo>
                  <a:lnTo>
                    <a:pt x="81728" y="14079"/>
                  </a:lnTo>
                  <a:lnTo>
                    <a:pt x="79955" y="15239"/>
                  </a:lnTo>
                  <a:lnTo>
                    <a:pt x="83763" y="15239"/>
                  </a:lnTo>
                  <a:lnTo>
                    <a:pt x="85612" y="14079"/>
                  </a:lnTo>
                  <a:close/>
                </a:path>
              </a:pathLst>
            </a:custGeom>
            <a:solidFill>
              <a:srgbClr val="43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2149" y="2380928"/>
              <a:ext cx="154053" cy="132394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655434" y="5456556"/>
              <a:ext cx="251460" cy="264160"/>
            </a:xfrm>
            <a:custGeom>
              <a:avLst/>
              <a:gdLst/>
              <a:ahLst/>
              <a:cxnLst/>
              <a:rect l="l" t="t" r="r" b="b"/>
              <a:pathLst>
                <a:path w="251460" h="264160">
                  <a:moveTo>
                    <a:pt x="82040" y="252729"/>
                  </a:moveTo>
                  <a:lnTo>
                    <a:pt x="69367" y="252729"/>
                  </a:lnTo>
                  <a:lnTo>
                    <a:pt x="73897" y="255269"/>
                  </a:lnTo>
                  <a:lnTo>
                    <a:pt x="76240" y="256539"/>
                  </a:lnTo>
                  <a:lnTo>
                    <a:pt x="82309" y="259079"/>
                  </a:lnTo>
                  <a:lnTo>
                    <a:pt x="107528" y="264159"/>
                  </a:lnTo>
                  <a:lnTo>
                    <a:pt x="129922" y="264159"/>
                  </a:lnTo>
                  <a:lnTo>
                    <a:pt x="137569" y="262889"/>
                  </a:lnTo>
                  <a:lnTo>
                    <a:pt x="143957" y="261619"/>
                  </a:lnTo>
                  <a:lnTo>
                    <a:pt x="150139" y="259079"/>
                  </a:lnTo>
                  <a:lnTo>
                    <a:pt x="156144" y="256539"/>
                  </a:lnTo>
                  <a:lnTo>
                    <a:pt x="89306" y="256539"/>
                  </a:lnTo>
                  <a:lnTo>
                    <a:pt x="87488" y="255269"/>
                  </a:lnTo>
                  <a:lnTo>
                    <a:pt x="85899" y="255269"/>
                  </a:lnTo>
                  <a:lnTo>
                    <a:pt x="82040" y="252729"/>
                  </a:lnTo>
                  <a:close/>
                </a:path>
                <a:path w="251460" h="264160">
                  <a:moveTo>
                    <a:pt x="124617" y="0"/>
                  </a:moveTo>
                  <a:lnTo>
                    <a:pt x="115959" y="0"/>
                  </a:lnTo>
                  <a:lnTo>
                    <a:pt x="87647" y="7619"/>
                  </a:lnTo>
                  <a:lnTo>
                    <a:pt x="49441" y="30479"/>
                  </a:lnTo>
                  <a:lnTo>
                    <a:pt x="42556" y="38099"/>
                  </a:lnTo>
                  <a:lnTo>
                    <a:pt x="41225" y="39369"/>
                  </a:lnTo>
                  <a:lnTo>
                    <a:pt x="40668" y="40639"/>
                  </a:lnTo>
                  <a:lnTo>
                    <a:pt x="38490" y="46989"/>
                  </a:lnTo>
                  <a:lnTo>
                    <a:pt x="35363" y="49529"/>
                  </a:lnTo>
                  <a:lnTo>
                    <a:pt x="31824" y="53339"/>
                  </a:lnTo>
                  <a:lnTo>
                    <a:pt x="30709" y="54609"/>
                  </a:lnTo>
                  <a:lnTo>
                    <a:pt x="29658" y="55879"/>
                  </a:lnTo>
                  <a:lnTo>
                    <a:pt x="27501" y="57149"/>
                  </a:lnTo>
                  <a:lnTo>
                    <a:pt x="26427" y="58419"/>
                  </a:lnTo>
                  <a:lnTo>
                    <a:pt x="25508" y="59689"/>
                  </a:lnTo>
                  <a:lnTo>
                    <a:pt x="21288" y="64769"/>
                  </a:lnTo>
                  <a:lnTo>
                    <a:pt x="17532" y="69849"/>
                  </a:lnTo>
                  <a:lnTo>
                    <a:pt x="14158" y="76199"/>
                  </a:lnTo>
                  <a:lnTo>
                    <a:pt x="12434" y="78739"/>
                  </a:lnTo>
                  <a:lnTo>
                    <a:pt x="9431" y="85089"/>
                  </a:lnTo>
                  <a:lnTo>
                    <a:pt x="8069" y="87629"/>
                  </a:lnTo>
                  <a:lnTo>
                    <a:pt x="6666" y="91439"/>
                  </a:lnTo>
                  <a:lnTo>
                    <a:pt x="226" y="123189"/>
                  </a:lnTo>
                  <a:lnTo>
                    <a:pt x="226" y="125729"/>
                  </a:lnTo>
                  <a:lnTo>
                    <a:pt x="0" y="132079"/>
                  </a:lnTo>
                  <a:lnTo>
                    <a:pt x="268" y="137159"/>
                  </a:lnTo>
                  <a:lnTo>
                    <a:pt x="335" y="138429"/>
                  </a:lnTo>
                  <a:lnTo>
                    <a:pt x="402" y="139699"/>
                  </a:lnTo>
                  <a:lnTo>
                    <a:pt x="1217" y="146049"/>
                  </a:lnTo>
                  <a:lnTo>
                    <a:pt x="1981" y="152399"/>
                  </a:lnTo>
                  <a:lnTo>
                    <a:pt x="3374" y="158749"/>
                  </a:lnTo>
                  <a:lnTo>
                    <a:pt x="5314" y="165099"/>
                  </a:lnTo>
                  <a:lnTo>
                    <a:pt x="5541" y="166369"/>
                  </a:lnTo>
                  <a:lnTo>
                    <a:pt x="7656" y="172719"/>
                  </a:lnTo>
                  <a:lnTo>
                    <a:pt x="10009" y="177799"/>
                  </a:lnTo>
                  <a:lnTo>
                    <a:pt x="12816" y="184149"/>
                  </a:lnTo>
                  <a:lnTo>
                    <a:pt x="15572" y="189229"/>
                  </a:lnTo>
                  <a:lnTo>
                    <a:pt x="18657" y="194309"/>
                  </a:lnTo>
                  <a:lnTo>
                    <a:pt x="22053" y="199389"/>
                  </a:lnTo>
                  <a:lnTo>
                    <a:pt x="27519" y="208279"/>
                  </a:lnTo>
                  <a:lnTo>
                    <a:pt x="33468" y="214629"/>
                  </a:lnTo>
                  <a:lnTo>
                    <a:pt x="39948" y="222249"/>
                  </a:lnTo>
                  <a:lnTo>
                    <a:pt x="47006" y="228599"/>
                  </a:lnTo>
                  <a:lnTo>
                    <a:pt x="52326" y="232409"/>
                  </a:lnTo>
                  <a:lnTo>
                    <a:pt x="57934" y="236219"/>
                  </a:lnTo>
                  <a:lnTo>
                    <a:pt x="63762" y="238759"/>
                  </a:lnTo>
                  <a:lnTo>
                    <a:pt x="69739" y="241299"/>
                  </a:lnTo>
                  <a:lnTo>
                    <a:pt x="77375" y="245109"/>
                  </a:lnTo>
                  <a:lnTo>
                    <a:pt x="82825" y="250189"/>
                  </a:lnTo>
                  <a:lnTo>
                    <a:pt x="89306" y="256539"/>
                  </a:lnTo>
                  <a:lnTo>
                    <a:pt x="127445" y="256539"/>
                  </a:lnTo>
                  <a:lnTo>
                    <a:pt x="121801" y="255269"/>
                  </a:lnTo>
                  <a:lnTo>
                    <a:pt x="116155" y="255269"/>
                  </a:lnTo>
                  <a:lnTo>
                    <a:pt x="113370" y="253999"/>
                  </a:lnTo>
                  <a:lnTo>
                    <a:pt x="110604" y="253999"/>
                  </a:lnTo>
                  <a:lnTo>
                    <a:pt x="107839" y="252729"/>
                  </a:lnTo>
                  <a:lnTo>
                    <a:pt x="105135" y="252729"/>
                  </a:lnTo>
                  <a:lnTo>
                    <a:pt x="104227" y="251459"/>
                  </a:lnTo>
                  <a:lnTo>
                    <a:pt x="103215" y="251459"/>
                  </a:lnTo>
                  <a:lnTo>
                    <a:pt x="102122" y="250189"/>
                  </a:lnTo>
                  <a:lnTo>
                    <a:pt x="101049" y="250189"/>
                  </a:lnTo>
                  <a:lnTo>
                    <a:pt x="98737" y="248919"/>
                  </a:lnTo>
                  <a:lnTo>
                    <a:pt x="96684" y="248919"/>
                  </a:lnTo>
                  <a:lnTo>
                    <a:pt x="94608" y="247649"/>
                  </a:lnTo>
                  <a:lnTo>
                    <a:pt x="92915" y="246379"/>
                  </a:lnTo>
                  <a:lnTo>
                    <a:pt x="179997" y="246379"/>
                  </a:lnTo>
                  <a:lnTo>
                    <a:pt x="186141" y="242569"/>
                  </a:lnTo>
                  <a:lnTo>
                    <a:pt x="192090" y="240029"/>
                  </a:lnTo>
                  <a:lnTo>
                    <a:pt x="197844" y="234949"/>
                  </a:lnTo>
                  <a:lnTo>
                    <a:pt x="67665" y="234949"/>
                  </a:lnTo>
                  <a:lnTo>
                    <a:pt x="65931" y="233679"/>
                  </a:lnTo>
                  <a:lnTo>
                    <a:pt x="64250" y="232409"/>
                  </a:lnTo>
                  <a:lnTo>
                    <a:pt x="62030" y="231139"/>
                  </a:lnTo>
                  <a:lnTo>
                    <a:pt x="60957" y="231139"/>
                  </a:lnTo>
                  <a:lnTo>
                    <a:pt x="55168" y="227329"/>
                  </a:lnTo>
                  <a:lnTo>
                    <a:pt x="49595" y="222249"/>
                  </a:lnTo>
                  <a:lnTo>
                    <a:pt x="44383" y="217169"/>
                  </a:lnTo>
                  <a:lnTo>
                    <a:pt x="39612" y="213359"/>
                  </a:lnTo>
                  <a:lnTo>
                    <a:pt x="35032" y="208279"/>
                  </a:lnTo>
                  <a:lnTo>
                    <a:pt x="30804" y="203199"/>
                  </a:lnTo>
                  <a:lnTo>
                    <a:pt x="27089" y="198119"/>
                  </a:lnTo>
                  <a:lnTo>
                    <a:pt x="26304" y="195579"/>
                  </a:lnTo>
                  <a:lnTo>
                    <a:pt x="25458" y="194309"/>
                  </a:lnTo>
                  <a:lnTo>
                    <a:pt x="14261" y="161289"/>
                  </a:lnTo>
                  <a:lnTo>
                    <a:pt x="15809" y="157479"/>
                  </a:lnTo>
                  <a:lnTo>
                    <a:pt x="250955" y="157479"/>
                  </a:lnTo>
                  <a:lnTo>
                    <a:pt x="251030" y="156209"/>
                  </a:lnTo>
                  <a:lnTo>
                    <a:pt x="251162" y="154939"/>
                  </a:lnTo>
                  <a:lnTo>
                    <a:pt x="251250" y="152399"/>
                  </a:lnTo>
                  <a:lnTo>
                    <a:pt x="251361" y="143509"/>
                  </a:lnTo>
                  <a:lnTo>
                    <a:pt x="250964" y="139699"/>
                  </a:lnTo>
                  <a:lnTo>
                    <a:pt x="247504" y="139699"/>
                  </a:lnTo>
                  <a:lnTo>
                    <a:pt x="247592" y="137159"/>
                  </a:lnTo>
                  <a:lnTo>
                    <a:pt x="238959" y="93979"/>
                  </a:lnTo>
                  <a:lnTo>
                    <a:pt x="13384" y="93979"/>
                  </a:lnTo>
                  <a:lnTo>
                    <a:pt x="13219" y="92709"/>
                  </a:lnTo>
                  <a:lnTo>
                    <a:pt x="12847" y="92709"/>
                  </a:lnTo>
                  <a:lnTo>
                    <a:pt x="13043" y="91439"/>
                  </a:lnTo>
                  <a:lnTo>
                    <a:pt x="13167" y="90169"/>
                  </a:lnTo>
                  <a:lnTo>
                    <a:pt x="17058" y="82549"/>
                  </a:lnTo>
                  <a:lnTo>
                    <a:pt x="21361" y="74929"/>
                  </a:lnTo>
                  <a:lnTo>
                    <a:pt x="26181" y="68579"/>
                  </a:lnTo>
                  <a:lnTo>
                    <a:pt x="222979" y="68579"/>
                  </a:lnTo>
                  <a:lnTo>
                    <a:pt x="217821" y="60959"/>
                  </a:lnTo>
                  <a:lnTo>
                    <a:pt x="31555" y="60959"/>
                  </a:lnTo>
                  <a:lnTo>
                    <a:pt x="31970" y="59689"/>
                  </a:lnTo>
                  <a:lnTo>
                    <a:pt x="32681" y="58419"/>
                  </a:lnTo>
                  <a:lnTo>
                    <a:pt x="33578" y="57149"/>
                  </a:lnTo>
                  <a:lnTo>
                    <a:pt x="37893" y="52069"/>
                  </a:lnTo>
                  <a:lnTo>
                    <a:pt x="42959" y="48259"/>
                  </a:lnTo>
                  <a:lnTo>
                    <a:pt x="51483" y="39369"/>
                  </a:lnTo>
                  <a:lnTo>
                    <a:pt x="60388" y="31749"/>
                  </a:lnTo>
                  <a:lnTo>
                    <a:pt x="61504" y="31749"/>
                  </a:lnTo>
                  <a:lnTo>
                    <a:pt x="62638" y="30479"/>
                  </a:lnTo>
                  <a:lnTo>
                    <a:pt x="65942" y="27939"/>
                  </a:lnTo>
                  <a:lnTo>
                    <a:pt x="68159" y="26669"/>
                  </a:lnTo>
                  <a:lnTo>
                    <a:pt x="72473" y="21589"/>
                  </a:lnTo>
                  <a:lnTo>
                    <a:pt x="74155" y="20319"/>
                  </a:lnTo>
                  <a:lnTo>
                    <a:pt x="74898" y="20319"/>
                  </a:lnTo>
                  <a:lnTo>
                    <a:pt x="75693" y="19049"/>
                  </a:lnTo>
                  <a:lnTo>
                    <a:pt x="81740" y="16509"/>
                  </a:lnTo>
                  <a:lnTo>
                    <a:pt x="83763" y="15239"/>
                  </a:lnTo>
                  <a:lnTo>
                    <a:pt x="78767" y="15239"/>
                  </a:lnTo>
                  <a:lnTo>
                    <a:pt x="79625" y="14079"/>
                  </a:lnTo>
                  <a:lnTo>
                    <a:pt x="85612" y="14079"/>
                  </a:lnTo>
                  <a:lnTo>
                    <a:pt x="87809" y="12699"/>
                  </a:lnTo>
                  <a:lnTo>
                    <a:pt x="100645" y="7619"/>
                  </a:lnTo>
                  <a:lnTo>
                    <a:pt x="114515" y="5079"/>
                  </a:lnTo>
                  <a:lnTo>
                    <a:pt x="105970" y="5079"/>
                  </a:lnTo>
                  <a:lnTo>
                    <a:pt x="103711" y="3809"/>
                  </a:lnTo>
                  <a:lnTo>
                    <a:pt x="118725" y="1269"/>
                  </a:lnTo>
                  <a:lnTo>
                    <a:pt x="126371" y="1269"/>
                  </a:lnTo>
                  <a:lnTo>
                    <a:pt x="124617" y="0"/>
                  </a:lnTo>
                  <a:close/>
                </a:path>
                <a:path w="251460" h="264160">
                  <a:moveTo>
                    <a:pt x="179997" y="246379"/>
                  </a:moveTo>
                  <a:lnTo>
                    <a:pt x="92915" y="246379"/>
                  </a:lnTo>
                  <a:lnTo>
                    <a:pt x="111566" y="251459"/>
                  </a:lnTo>
                  <a:lnTo>
                    <a:pt x="121306" y="252729"/>
                  </a:lnTo>
                  <a:lnTo>
                    <a:pt x="138529" y="252729"/>
                  </a:lnTo>
                  <a:lnTo>
                    <a:pt x="133192" y="255269"/>
                  </a:lnTo>
                  <a:lnTo>
                    <a:pt x="127445" y="256539"/>
                  </a:lnTo>
                  <a:lnTo>
                    <a:pt x="156144" y="256539"/>
                  </a:lnTo>
                  <a:lnTo>
                    <a:pt x="162140" y="255269"/>
                  </a:lnTo>
                  <a:lnTo>
                    <a:pt x="173656" y="250189"/>
                  </a:lnTo>
                  <a:lnTo>
                    <a:pt x="179997" y="246379"/>
                  </a:lnTo>
                  <a:close/>
                </a:path>
                <a:path w="251460" h="264160">
                  <a:moveTo>
                    <a:pt x="443" y="158749"/>
                  </a:moveTo>
                  <a:lnTo>
                    <a:pt x="588" y="160019"/>
                  </a:lnTo>
                  <a:lnTo>
                    <a:pt x="794" y="161289"/>
                  </a:lnTo>
                  <a:lnTo>
                    <a:pt x="1300" y="163829"/>
                  </a:lnTo>
                  <a:lnTo>
                    <a:pt x="1671" y="166369"/>
                  </a:lnTo>
                  <a:lnTo>
                    <a:pt x="19377" y="209549"/>
                  </a:lnTo>
                  <a:lnTo>
                    <a:pt x="50049" y="241299"/>
                  </a:lnTo>
                  <a:lnTo>
                    <a:pt x="54064" y="245109"/>
                  </a:lnTo>
                  <a:lnTo>
                    <a:pt x="58335" y="247649"/>
                  </a:lnTo>
                  <a:lnTo>
                    <a:pt x="67097" y="252729"/>
                  </a:lnTo>
                  <a:lnTo>
                    <a:pt x="79821" y="252729"/>
                  </a:lnTo>
                  <a:lnTo>
                    <a:pt x="77952" y="251459"/>
                  </a:lnTo>
                  <a:lnTo>
                    <a:pt x="76033" y="250189"/>
                  </a:lnTo>
                  <a:lnTo>
                    <a:pt x="70347" y="250189"/>
                  </a:lnTo>
                  <a:lnTo>
                    <a:pt x="67242" y="248919"/>
                  </a:lnTo>
                  <a:lnTo>
                    <a:pt x="64208" y="246379"/>
                  </a:lnTo>
                  <a:lnTo>
                    <a:pt x="58128" y="242569"/>
                  </a:lnTo>
                  <a:lnTo>
                    <a:pt x="52296" y="238759"/>
                  </a:lnTo>
                  <a:lnTo>
                    <a:pt x="46724" y="233679"/>
                  </a:lnTo>
                  <a:lnTo>
                    <a:pt x="43083" y="233679"/>
                  </a:lnTo>
                  <a:lnTo>
                    <a:pt x="35455" y="226059"/>
                  </a:lnTo>
                  <a:lnTo>
                    <a:pt x="11664" y="189229"/>
                  </a:lnTo>
                  <a:lnTo>
                    <a:pt x="3596" y="168909"/>
                  </a:lnTo>
                  <a:lnTo>
                    <a:pt x="443" y="158749"/>
                  </a:lnTo>
                  <a:close/>
                </a:path>
                <a:path w="251460" h="264160">
                  <a:moveTo>
                    <a:pt x="232863" y="212089"/>
                  </a:moveTo>
                  <a:lnTo>
                    <a:pt x="226194" y="212089"/>
                  </a:lnTo>
                  <a:lnTo>
                    <a:pt x="224784" y="213359"/>
                  </a:lnTo>
                  <a:lnTo>
                    <a:pt x="223131" y="215899"/>
                  </a:lnTo>
                  <a:lnTo>
                    <a:pt x="221523" y="218439"/>
                  </a:lnTo>
                  <a:lnTo>
                    <a:pt x="220685" y="218439"/>
                  </a:lnTo>
                  <a:lnTo>
                    <a:pt x="217173" y="223519"/>
                  </a:lnTo>
                  <a:lnTo>
                    <a:pt x="215264" y="224789"/>
                  </a:lnTo>
                  <a:lnTo>
                    <a:pt x="213190" y="227329"/>
                  </a:lnTo>
                  <a:lnTo>
                    <a:pt x="209845" y="229869"/>
                  </a:lnTo>
                  <a:lnTo>
                    <a:pt x="208752" y="229869"/>
                  </a:lnTo>
                  <a:lnTo>
                    <a:pt x="207575" y="231139"/>
                  </a:lnTo>
                  <a:lnTo>
                    <a:pt x="205286" y="233679"/>
                  </a:lnTo>
                  <a:lnTo>
                    <a:pt x="204171" y="234949"/>
                  </a:lnTo>
                  <a:lnTo>
                    <a:pt x="203014" y="236219"/>
                  </a:lnTo>
                  <a:lnTo>
                    <a:pt x="206690" y="236219"/>
                  </a:lnTo>
                  <a:lnTo>
                    <a:pt x="209568" y="234949"/>
                  </a:lnTo>
                  <a:lnTo>
                    <a:pt x="219694" y="227329"/>
                  </a:lnTo>
                  <a:lnTo>
                    <a:pt x="226666" y="219709"/>
                  </a:lnTo>
                  <a:lnTo>
                    <a:pt x="232863" y="212089"/>
                  </a:lnTo>
                  <a:close/>
                </a:path>
                <a:path w="251460" h="264160">
                  <a:moveTo>
                    <a:pt x="250955" y="157479"/>
                  </a:moveTo>
                  <a:lnTo>
                    <a:pt x="15809" y="157479"/>
                  </a:lnTo>
                  <a:lnTo>
                    <a:pt x="18956" y="166369"/>
                  </a:lnTo>
                  <a:lnTo>
                    <a:pt x="20173" y="172719"/>
                  </a:lnTo>
                  <a:lnTo>
                    <a:pt x="42249" y="212089"/>
                  </a:lnTo>
                  <a:lnTo>
                    <a:pt x="69554" y="234949"/>
                  </a:lnTo>
                  <a:lnTo>
                    <a:pt x="197844" y="234949"/>
                  </a:lnTo>
                  <a:lnTo>
                    <a:pt x="199466" y="233679"/>
                  </a:lnTo>
                  <a:lnTo>
                    <a:pt x="201332" y="233679"/>
                  </a:lnTo>
                  <a:lnTo>
                    <a:pt x="203139" y="232409"/>
                  </a:lnTo>
                  <a:lnTo>
                    <a:pt x="206679" y="229869"/>
                  </a:lnTo>
                  <a:lnTo>
                    <a:pt x="213653" y="222249"/>
                  </a:lnTo>
                  <a:lnTo>
                    <a:pt x="220377" y="217169"/>
                  </a:lnTo>
                  <a:lnTo>
                    <a:pt x="226194" y="212089"/>
                  </a:lnTo>
                  <a:lnTo>
                    <a:pt x="232863" y="212089"/>
                  </a:lnTo>
                  <a:lnTo>
                    <a:pt x="238222" y="203199"/>
                  </a:lnTo>
                  <a:lnTo>
                    <a:pt x="242678" y="193039"/>
                  </a:lnTo>
                  <a:lnTo>
                    <a:pt x="245146" y="187959"/>
                  </a:lnTo>
                  <a:lnTo>
                    <a:pt x="247063" y="181609"/>
                  </a:lnTo>
                  <a:lnTo>
                    <a:pt x="249708" y="168909"/>
                  </a:lnTo>
                  <a:lnTo>
                    <a:pt x="250655" y="162559"/>
                  </a:lnTo>
                  <a:lnTo>
                    <a:pt x="250730" y="161289"/>
                  </a:lnTo>
                  <a:lnTo>
                    <a:pt x="250805" y="160019"/>
                  </a:lnTo>
                  <a:lnTo>
                    <a:pt x="250880" y="158749"/>
                  </a:lnTo>
                  <a:lnTo>
                    <a:pt x="250955" y="157479"/>
                  </a:lnTo>
                  <a:close/>
                </a:path>
                <a:path w="251460" h="264160">
                  <a:moveTo>
                    <a:pt x="41422" y="228599"/>
                  </a:moveTo>
                  <a:lnTo>
                    <a:pt x="41009" y="228599"/>
                  </a:lnTo>
                  <a:lnTo>
                    <a:pt x="41917" y="229869"/>
                  </a:lnTo>
                  <a:lnTo>
                    <a:pt x="43136" y="231139"/>
                  </a:lnTo>
                  <a:lnTo>
                    <a:pt x="44601" y="232409"/>
                  </a:lnTo>
                  <a:lnTo>
                    <a:pt x="43083" y="233679"/>
                  </a:lnTo>
                  <a:lnTo>
                    <a:pt x="46724" y="233679"/>
                  </a:lnTo>
                  <a:lnTo>
                    <a:pt x="41422" y="228599"/>
                  </a:lnTo>
                  <a:close/>
                </a:path>
                <a:path w="251460" h="264160">
                  <a:moveTo>
                    <a:pt x="39791" y="227329"/>
                  </a:moveTo>
                  <a:lnTo>
                    <a:pt x="40721" y="228599"/>
                  </a:lnTo>
                  <a:lnTo>
                    <a:pt x="41009" y="228599"/>
                  </a:lnTo>
                  <a:lnTo>
                    <a:pt x="39791" y="227329"/>
                  </a:lnTo>
                  <a:close/>
                </a:path>
                <a:path w="251460" h="264160">
                  <a:moveTo>
                    <a:pt x="248958" y="137159"/>
                  </a:moveTo>
                  <a:lnTo>
                    <a:pt x="247504" y="139699"/>
                  </a:lnTo>
                  <a:lnTo>
                    <a:pt x="250964" y="139699"/>
                  </a:lnTo>
                  <a:lnTo>
                    <a:pt x="250104" y="138429"/>
                  </a:lnTo>
                  <a:lnTo>
                    <a:pt x="248958" y="137159"/>
                  </a:lnTo>
                  <a:close/>
                </a:path>
                <a:path w="251460" h="264160">
                  <a:moveTo>
                    <a:pt x="222979" y="68579"/>
                  </a:moveTo>
                  <a:lnTo>
                    <a:pt x="26181" y="68579"/>
                  </a:lnTo>
                  <a:lnTo>
                    <a:pt x="28201" y="69849"/>
                  </a:lnTo>
                  <a:lnTo>
                    <a:pt x="28470" y="71119"/>
                  </a:lnTo>
                  <a:lnTo>
                    <a:pt x="27750" y="72389"/>
                  </a:lnTo>
                  <a:lnTo>
                    <a:pt x="24240" y="77469"/>
                  </a:lnTo>
                  <a:lnTo>
                    <a:pt x="20947" y="82549"/>
                  </a:lnTo>
                  <a:lnTo>
                    <a:pt x="17885" y="88899"/>
                  </a:lnTo>
                  <a:lnTo>
                    <a:pt x="15066" y="93979"/>
                  </a:lnTo>
                  <a:lnTo>
                    <a:pt x="238959" y="93979"/>
                  </a:lnTo>
                  <a:lnTo>
                    <a:pt x="238451" y="91439"/>
                  </a:lnTo>
                  <a:lnTo>
                    <a:pt x="222979" y="68579"/>
                  </a:lnTo>
                  <a:close/>
                </a:path>
                <a:path w="251460" h="264160">
                  <a:moveTo>
                    <a:pt x="89656" y="21589"/>
                  </a:moveTo>
                  <a:lnTo>
                    <a:pt x="85744" y="21589"/>
                  </a:lnTo>
                  <a:lnTo>
                    <a:pt x="75332" y="26669"/>
                  </a:lnTo>
                  <a:lnTo>
                    <a:pt x="65438" y="33019"/>
                  </a:lnTo>
                  <a:lnTo>
                    <a:pt x="56175" y="39369"/>
                  </a:lnTo>
                  <a:lnTo>
                    <a:pt x="47656" y="46989"/>
                  </a:lnTo>
                  <a:lnTo>
                    <a:pt x="42567" y="52069"/>
                  </a:lnTo>
                  <a:lnTo>
                    <a:pt x="37252" y="57149"/>
                  </a:lnTo>
                  <a:lnTo>
                    <a:pt x="31555" y="60959"/>
                  </a:lnTo>
                  <a:lnTo>
                    <a:pt x="217821" y="60959"/>
                  </a:lnTo>
                  <a:lnTo>
                    <a:pt x="213524" y="54609"/>
                  </a:lnTo>
                  <a:lnTo>
                    <a:pt x="204281" y="48259"/>
                  </a:lnTo>
                  <a:lnTo>
                    <a:pt x="56096" y="48259"/>
                  </a:lnTo>
                  <a:lnTo>
                    <a:pt x="56488" y="46989"/>
                  </a:lnTo>
                  <a:lnTo>
                    <a:pt x="60761" y="43179"/>
                  </a:lnTo>
                  <a:lnTo>
                    <a:pt x="65239" y="39369"/>
                  </a:lnTo>
                  <a:lnTo>
                    <a:pt x="69873" y="36829"/>
                  </a:lnTo>
                  <a:lnTo>
                    <a:pt x="62597" y="36829"/>
                  </a:lnTo>
                  <a:lnTo>
                    <a:pt x="68977" y="33019"/>
                  </a:lnTo>
                  <a:lnTo>
                    <a:pt x="75634" y="27939"/>
                  </a:lnTo>
                  <a:lnTo>
                    <a:pt x="82538" y="25399"/>
                  </a:lnTo>
                  <a:lnTo>
                    <a:pt x="89656" y="21589"/>
                  </a:lnTo>
                  <a:close/>
                </a:path>
                <a:path w="251460" h="264160">
                  <a:moveTo>
                    <a:pt x="138611" y="16509"/>
                  </a:moveTo>
                  <a:lnTo>
                    <a:pt x="120778" y="16509"/>
                  </a:lnTo>
                  <a:lnTo>
                    <a:pt x="103731" y="20319"/>
                  </a:lnTo>
                  <a:lnTo>
                    <a:pt x="97468" y="21589"/>
                  </a:lnTo>
                  <a:lnTo>
                    <a:pt x="96723" y="21589"/>
                  </a:lnTo>
                  <a:lnTo>
                    <a:pt x="96011" y="22859"/>
                  </a:lnTo>
                  <a:lnTo>
                    <a:pt x="94938" y="22859"/>
                  </a:lnTo>
                  <a:lnTo>
                    <a:pt x="94711" y="24129"/>
                  </a:lnTo>
                  <a:lnTo>
                    <a:pt x="95176" y="26669"/>
                  </a:lnTo>
                  <a:lnTo>
                    <a:pt x="84555" y="30479"/>
                  </a:lnTo>
                  <a:lnTo>
                    <a:pt x="74463" y="35559"/>
                  </a:lnTo>
                  <a:lnTo>
                    <a:pt x="64958" y="40639"/>
                  </a:lnTo>
                  <a:lnTo>
                    <a:pt x="56096" y="48259"/>
                  </a:lnTo>
                  <a:lnTo>
                    <a:pt x="204281" y="48259"/>
                  </a:lnTo>
                  <a:lnTo>
                    <a:pt x="176553" y="29209"/>
                  </a:lnTo>
                  <a:lnTo>
                    <a:pt x="131283" y="20319"/>
                  </a:lnTo>
                  <a:lnTo>
                    <a:pt x="127694" y="20319"/>
                  </a:lnTo>
                  <a:lnTo>
                    <a:pt x="127599" y="19049"/>
                  </a:lnTo>
                  <a:lnTo>
                    <a:pt x="139953" y="19049"/>
                  </a:lnTo>
                  <a:lnTo>
                    <a:pt x="139023" y="17779"/>
                  </a:lnTo>
                  <a:lnTo>
                    <a:pt x="138611" y="16509"/>
                  </a:lnTo>
                  <a:close/>
                </a:path>
                <a:path w="251460" h="264160">
                  <a:moveTo>
                    <a:pt x="77282" y="30479"/>
                  </a:moveTo>
                  <a:lnTo>
                    <a:pt x="72350" y="31749"/>
                  </a:lnTo>
                  <a:lnTo>
                    <a:pt x="67592" y="34289"/>
                  </a:lnTo>
                  <a:lnTo>
                    <a:pt x="62927" y="36829"/>
                  </a:lnTo>
                  <a:lnTo>
                    <a:pt x="69873" y="36829"/>
                  </a:lnTo>
                  <a:lnTo>
                    <a:pt x="72493" y="34289"/>
                  </a:lnTo>
                  <a:lnTo>
                    <a:pt x="75052" y="33019"/>
                  </a:lnTo>
                  <a:lnTo>
                    <a:pt x="77798" y="31749"/>
                  </a:lnTo>
                  <a:lnTo>
                    <a:pt x="77282" y="30479"/>
                  </a:lnTo>
                  <a:close/>
                </a:path>
                <a:path w="251460" h="264160">
                  <a:moveTo>
                    <a:pt x="139953" y="19049"/>
                  </a:moveTo>
                  <a:lnTo>
                    <a:pt x="135576" y="19049"/>
                  </a:lnTo>
                  <a:lnTo>
                    <a:pt x="137672" y="20319"/>
                  </a:lnTo>
                  <a:lnTo>
                    <a:pt x="139953" y="19049"/>
                  </a:lnTo>
                  <a:close/>
                </a:path>
                <a:path w="251460" h="264160">
                  <a:moveTo>
                    <a:pt x="85612" y="14079"/>
                  </a:moveTo>
                  <a:lnTo>
                    <a:pt x="81728" y="14079"/>
                  </a:lnTo>
                  <a:lnTo>
                    <a:pt x="79955" y="15239"/>
                  </a:lnTo>
                  <a:lnTo>
                    <a:pt x="83763" y="15239"/>
                  </a:lnTo>
                  <a:lnTo>
                    <a:pt x="85612" y="14079"/>
                  </a:lnTo>
                  <a:close/>
                </a:path>
              </a:pathLst>
            </a:custGeom>
            <a:solidFill>
              <a:srgbClr val="43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764882" y="5460716"/>
              <a:ext cx="154053" cy="132394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632701" y="4461727"/>
              <a:ext cx="251460" cy="264160"/>
            </a:xfrm>
            <a:custGeom>
              <a:avLst/>
              <a:gdLst/>
              <a:ahLst/>
              <a:cxnLst/>
              <a:rect l="l" t="t" r="r" b="b"/>
              <a:pathLst>
                <a:path w="251460" h="264160">
                  <a:moveTo>
                    <a:pt x="82040" y="252729"/>
                  </a:moveTo>
                  <a:lnTo>
                    <a:pt x="69367" y="252729"/>
                  </a:lnTo>
                  <a:lnTo>
                    <a:pt x="73897" y="255269"/>
                  </a:lnTo>
                  <a:lnTo>
                    <a:pt x="76240" y="256539"/>
                  </a:lnTo>
                  <a:lnTo>
                    <a:pt x="82309" y="259079"/>
                  </a:lnTo>
                  <a:lnTo>
                    <a:pt x="107528" y="264159"/>
                  </a:lnTo>
                  <a:lnTo>
                    <a:pt x="129922" y="264160"/>
                  </a:lnTo>
                  <a:lnTo>
                    <a:pt x="137569" y="262890"/>
                  </a:lnTo>
                  <a:lnTo>
                    <a:pt x="143957" y="261620"/>
                  </a:lnTo>
                  <a:lnTo>
                    <a:pt x="150139" y="259080"/>
                  </a:lnTo>
                  <a:lnTo>
                    <a:pt x="156144" y="256540"/>
                  </a:lnTo>
                  <a:lnTo>
                    <a:pt x="89306" y="256539"/>
                  </a:lnTo>
                  <a:lnTo>
                    <a:pt x="87488" y="255269"/>
                  </a:lnTo>
                  <a:lnTo>
                    <a:pt x="85899" y="255269"/>
                  </a:lnTo>
                  <a:lnTo>
                    <a:pt x="82040" y="252729"/>
                  </a:lnTo>
                  <a:close/>
                </a:path>
                <a:path w="251460" h="264160">
                  <a:moveTo>
                    <a:pt x="124617" y="0"/>
                  </a:moveTo>
                  <a:lnTo>
                    <a:pt x="74091" y="14079"/>
                  </a:lnTo>
                  <a:lnTo>
                    <a:pt x="43363" y="36829"/>
                  </a:lnTo>
                  <a:lnTo>
                    <a:pt x="42556" y="38099"/>
                  </a:lnTo>
                  <a:lnTo>
                    <a:pt x="41225" y="39369"/>
                  </a:lnTo>
                  <a:lnTo>
                    <a:pt x="40668" y="40639"/>
                  </a:lnTo>
                  <a:lnTo>
                    <a:pt x="38490" y="46989"/>
                  </a:lnTo>
                  <a:lnTo>
                    <a:pt x="35363" y="49529"/>
                  </a:lnTo>
                  <a:lnTo>
                    <a:pt x="31824" y="53339"/>
                  </a:lnTo>
                  <a:lnTo>
                    <a:pt x="30709" y="54609"/>
                  </a:lnTo>
                  <a:lnTo>
                    <a:pt x="29658" y="55879"/>
                  </a:lnTo>
                  <a:lnTo>
                    <a:pt x="27501" y="57149"/>
                  </a:lnTo>
                  <a:lnTo>
                    <a:pt x="26427" y="58419"/>
                  </a:lnTo>
                  <a:lnTo>
                    <a:pt x="25508" y="59689"/>
                  </a:lnTo>
                  <a:lnTo>
                    <a:pt x="21288" y="64769"/>
                  </a:lnTo>
                  <a:lnTo>
                    <a:pt x="17532" y="69849"/>
                  </a:lnTo>
                  <a:lnTo>
                    <a:pt x="14158" y="76199"/>
                  </a:lnTo>
                  <a:lnTo>
                    <a:pt x="12434" y="78739"/>
                  </a:lnTo>
                  <a:lnTo>
                    <a:pt x="9431" y="85089"/>
                  </a:lnTo>
                  <a:lnTo>
                    <a:pt x="8069" y="87629"/>
                  </a:lnTo>
                  <a:lnTo>
                    <a:pt x="6666" y="91439"/>
                  </a:lnTo>
                  <a:lnTo>
                    <a:pt x="226" y="123189"/>
                  </a:lnTo>
                  <a:lnTo>
                    <a:pt x="226" y="125729"/>
                  </a:lnTo>
                  <a:lnTo>
                    <a:pt x="0" y="132079"/>
                  </a:lnTo>
                  <a:lnTo>
                    <a:pt x="268" y="137159"/>
                  </a:lnTo>
                  <a:lnTo>
                    <a:pt x="335" y="138429"/>
                  </a:lnTo>
                  <a:lnTo>
                    <a:pt x="402" y="139699"/>
                  </a:lnTo>
                  <a:lnTo>
                    <a:pt x="1217" y="146049"/>
                  </a:lnTo>
                  <a:lnTo>
                    <a:pt x="1981" y="152399"/>
                  </a:lnTo>
                  <a:lnTo>
                    <a:pt x="3374" y="158749"/>
                  </a:lnTo>
                  <a:lnTo>
                    <a:pt x="5314" y="165099"/>
                  </a:lnTo>
                  <a:lnTo>
                    <a:pt x="5541" y="166369"/>
                  </a:lnTo>
                  <a:lnTo>
                    <a:pt x="7656" y="172719"/>
                  </a:lnTo>
                  <a:lnTo>
                    <a:pt x="10009" y="177799"/>
                  </a:lnTo>
                  <a:lnTo>
                    <a:pt x="12816" y="184149"/>
                  </a:lnTo>
                  <a:lnTo>
                    <a:pt x="15572" y="189229"/>
                  </a:lnTo>
                  <a:lnTo>
                    <a:pt x="18657" y="194309"/>
                  </a:lnTo>
                  <a:lnTo>
                    <a:pt x="22053" y="199389"/>
                  </a:lnTo>
                  <a:lnTo>
                    <a:pt x="27519" y="208279"/>
                  </a:lnTo>
                  <a:lnTo>
                    <a:pt x="33468" y="214629"/>
                  </a:lnTo>
                  <a:lnTo>
                    <a:pt x="39948" y="222249"/>
                  </a:lnTo>
                  <a:lnTo>
                    <a:pt x="47006" y="228599"/>
                  </a:lnTo>
                  <a:lnTo>
                    <a:pt x="52326" y="232409"/>
                  </a:lnTo>
                  <a:lnTo>
                    <a:pt x="57934" y="236219"/>
                  </a:lnTo>
                  <a:lnTo>
                    <a:pt x="63762" y="238759"/>
                  </a:lnTo>
                  <a:lnTo>
                    <a:pt x="69739" y="241299"/>
                  </a:lnTo>
                  <a:lnTo>
                    <a:pt x="77375" y="245109"/>
                  </a:lnTo>
                  <a:lnTo>
                    <a:pt x="82825" y="250189"/>
                  </a:lnTo>
                  <a:lnTo>
                    <a:pt x="89306" y="256539"/>
                  </a:lnTo>
                  <a:lnTo>
                    <a:pt x="127445" y="256540"/>
                  </a:lnTo>
                  <a:lnTo>
                    <a:pt x="121801" y="255270"/>
                  </a:lnTo>
                  <a:lnTo>
                    <a:pt x="116155" y="255269"/>
                  </a:lnTo>
                  <a:lnTo>
                    <a:pt x="113370" y="253999"/>
                  </a:lnTo>
                  <a:lnTo>
                    <a:pt x="110604" y="253999"/>
                  </a:lnTo>
                  <a:lnTo>
                    <a:pt x="107839" y="252729"/>
                  </a:lnTo>
                  <a:lnTo>
                    <a:pt x="105135" y="252729"/>
                  </a:lnTo>
                  <a:lnTo>
                    <a:pt x="104227" y="251459"/>
                  </a:lnTo>
                  <a:lnTo>
                    <a:pt x="103215" y="251459"/>
                  </a:lnTo>
                  <a:lnTo>
                    <a:pt x="102122" y="250189"/>
                  </a:lnTo>
                  <a:lnTo>
                    <a:pt x="101049" y="250189"/>
                  </a:lnTo>
                  <a:lnTo>
                    <a:pt x="98737" y="248919"/>
                  </a:lnTo>
                  <a:lnTo>
                    <a:pt x="96684" y="248919"/>
                  </a:lnTo>
                  <a:lnTo>
                    <a:pt x="94608" y="247649"/>
                  </a:lnTo>
                  <a:lnTo>
                    <a:pt x="92915" y="246379"/>
                  </a:lnTo>
                  <a:lnTo>
                    <a:pt x="179997" y="246380"/>
                  </a:lnTo>
                  <a:lnTo>
                    <a:pt x="186141" y="242570"/>
                  </a:lnTo>
                  <a:lnTo>
                    <a:pt x="192090" y="240030"/>
                  </a:lnTo>
                  <a:lnTo>
                    <a:pt x="197844" y="234950"/>
                  </a:lnTo>
                  <a:lnTo>
                    <a:pt x="67665" y="234949"/>
                  </a:lnTo>
                  <a:lnTo>
                    <a:pt x="65931" y="233679"/>
                  </a:lnTo>
                  <a:lnTo>
                    <a:pt x="64250" y="232409"/>
                  </a:lnTo>
                  <a:lnTo>
                    <a:pt x="62030" y="231139"/>
                  </a:lnTo>
                  <a:lnTo>
                    <a:pt x="60957" y="231139"/>
                  </a:lnTo>
                  <a:lnTo>
                    <a:pt x="55168" y="227329"/>
                  </a:lnTo>
                  <a:lnTo>
                    <a:pt x="49595" y="222249"/>
                  </a:lnTo>
                  <a:lnTo>
                    <a:pt x="44383" y="217169"/>
                  </a:lnTo>
                  <a:lnTo>
                    <a:pt x="39612" y="213359"/>
                  </a:lnTo>
                  <a:lnTo>
                    <a:pt x="35032" y="208279"/>
                  </a:lnTo>
                  <a:lnTo>
                    <a:pt x="30804" y="203199"/>
                  </a:lnTo>
                  <a:lnTo>
                    <a:pt x="27089" y="198119"/>
                  </a:lnTo>
                  <a:lnTo>
                    <a:pt x="26304" y="195579"/>
                  </a:lnTo>
                  <a:lnTo>
                    <a:pt x="25458" y="194309"/>
                  </a:lnTo>
                  <a:lnTo>
                    <a:pt x="14261" y="161289"/>
                  </a:lnTo>
                  <a:lnTo>
                    <a:pt x="15809" y="157479"/>
                  </a:lnTo>
                  <a:lnTo>
                    <a:pt x="250955" y="157480"/>
                  </a:lnTo>
                  <a:lnTo>
                    <a:pt x="251030" y="156210"/>
                  </a:lnTo>
                  <a:lnTo>
                    <a:pt x="251162" y="154940"/>
                  </a:lnTo>
                  <a:lnTo>
                    <a:pt x="251250" y="152400"/>
                  </a:lnTo>
                  <a:lnTo>
                    <a:pt x="251361" y="143510"/>
                  </a:lnTo>
                  <a:lnTo>
                    <a:pt x="250964" y="139700"/>
                  </a:lnTo>
                  <a:lnTo>
                    <a:pt x="247504" y="139700"/>
                  </a:lnTo>
                  <a:lnTo>
                    <a:pt x="247592" y="137160"/>
                  </a:lnTo>
                  <a:lnTo>
                    <a:pt x="238959" y="93980"/>
                  </a:lnTo>
                  <a:lnTo>
                    <a:pt x="13384" y="93979"/>
                  </a:lnTo>
                  <a:lnTo>
                    <a:pt x="13219" y="92709"/>
                  </a:lnTo>
                  <a:lnTo>
                    <a:pt x="12847" y="92709"/>
                  </a:lnTo>
                  <a:lnTo>
                    <a:pt x="13043" y="91439"/>
                  </a:lnTo>
                  <a:lnTo>
                    <a:pt x="13167" y="90169"/>
                  </a:lnTo>
                  <a:lnTo>
                    <a:pt x="17058" y="82549"/>
                  </a:lnTo>
                  <a:lnTo>
                    <a:pt x="21361" y="74929"/>
                  </a:lnTo>
                  <a:lnTo>
                    <a:pt x="26181" y="68579"/>
                  </a:lnTo>
                  <a:lnTo>
                    <a:pt x="222979" y="68580"/>
                  </a:lnTo>
                  <a:lnTo>
                    <a:pt x="217821" y="60960"/>
                  </a:lnTo>
                  <a:lnTo>
                    <a:pt x="31555" y="60959"/>
                  </a:lnTo>
                  <a:lnTo>
                    <a:pt x="31970" y="59689"/>
                  </a:lnTo>
                  <a:lnTo>
                    <a:pt x="32681" y="58419"/>
                  </a:lnTo>
                  <a:lnTo>
                    <a:pt x="33578" y="57149"/>
                  </a:lnTo>
                  <a:lnTo>
                    <a:pt x="37893" y="52069"/>
                  </a:lnTo>
                  <a:lnTo>
                    <a:pt x="42959" y="48259"/>
                  </a:lnTo>
                  <a:lnTo>
                    <a:pt x="51483" y="39369"/>
                  </a:lnTo>
                  <a:lnTo>
                    <a:pt x="60388" y="31749"/>
                  </a:lnTo>
                  <a:lnTo>
                    <a:pt x="61504" y="31749"/>
                  </a:lnTo>
                  <a:lnTo>
                    <a:pt x="62638" y="30479"/>
                  </a:lnTo>
                  <a:lnTo>
                    <a:pt x="65942" y="27939"/>
                  </a:lnTo>
                  <a:lnTo>
                    <a:pt x="68159" y="26669"/>
                  </a:lnTo>
                  <a:lnTo>
                    <a:pt x="72473" y="21589"/>
                  </a:lnTo>
                  <a:lnTo>
                    <a:pt x="74155" y="20319"/>
                  </a:lnTo>
                  <a:lnTo>
                    <a:pt x="74898" y="20319"/>
                  </a:lnTo>
                  <a:lnTo>
                    <a:pt x="75693" y="19049"/>
                  </a:lnTo>
                  <a:lnTo>
                    <a:pt x="81740" y="16509"/>
                  </a:lnTo>
                  <a:lnTo>
                    <a:pt x="83763" y="15239"/>
                  </a:lnTo>
                  <a:lnTo>
                    <a:pt x="78767" y="15239"/>
                  </a:lnTo>
                  <a:lnTo>
                    <a:pt x="79625" y="14079"/>
                  </a:lnTo>
                  <a:lnTo>
                    <a:pt x="85612" y="14079"/>
                  </a:lnTo>
                  <a:lnTo>
                    <a:pt x="87809" y="12699"/>
                  </a:lnTo>
                  <a:lnTo>
                    <a:pt x="100645" y="7619"/>
                  </a:lnTo>
                  <a:lnTo>
                    <a:pt x="114515" y="5079"/>
                  </a:lnTo>
                  <a:lnTo>
                    <a:pt x="105970" y="5079"/>
                  </a:lnTo>
                  <a:lnTo>
                    <a:pt x="103711" y="3809"/>
                  </a:lnTo>
                  <a:lnTo>
                    <a:pt x="118725" y="1270"/>
                  </a:lnTo>
                  <a:lnTo>
                    <a:pt x="126371" y="1270"/>
                  </a:lnTo>
                  <a:lnTo>
                    <a:pt x="124617" y="0"/>
                  </a:lnTo>
                  <a:close/>
                </a:path>
                <a:path w="251460" h="264160">
                  <a:moveTo>
                    <a:pt x="179997" y="246380"/>
                  </a:moveTo>
                  <a:lnTo>
                    <a:pt x="92915" y="246379"/>
                  </a:lnTo>
                  <a:lnTo>
                    <a:pt x="111566" y="251459"/>
                  </a:lnTo>
                  <a:lnTo>
                    <a:pt x="121306" y="252730"/>
                  </a:lnTo>
                  <a:lnTo>
                    <a:pt x="138529" y="252730"/>
                  </a:lnTo>
                  <a:lnTo>
                    <a:pt x="133192" y="255270"/>
                  </a:lnTo>
                  <a:lnTo>
                    <a:pt x="127445" y="256540"/>
                  </a:lnTo>
                  <a:lnTo>
                    <a:pt x="156144" y="256540"/>
                  </a:lnTo>
                  <a:lnTo>
                    <a:pt x="162140" y="255270"/>
                  </a:lnTo>
                  <a:lnTo>
                    <a:pt x="173656" y="250190"/>
                  </a:lnTo>
                  <a:lnTo>
                    <a:pt x="179997" y="246380"/>
                  </a:lnTo>
                  <a:close/>
                </a:path>
                <a:path w="251460" h="264160">
                  <a:moveTo>
                    <a:pt x="443" y="158749"/>
                  </a:moveTo>
                  <a:lnTo>
                    <a:pt x="588" y="160019"/>
                  </a:lnTo>
                  <a:lnTo>
                    <a:pt x="794" y="161289"/>
                  </a:lnTo>
                  <a:lnTo>
                    <a:pt x="1300" y="163829"/>
                  </a:lnTo>
                  <a:lnTo>
                    <a:pt x="1671" y="166369"/>
                  </a:lnTo>
                  <a:lnTo>
                    <a:pt x="19377" y="209549"/>
                  </a:lnTo>
                  <a:lnTo>
                    <a:pt x="50049" y="241299"/>
                  </a:lnTo>
                  <a:lnTo>
                    <a:pt x="54064" y="245109"/>
                  </a:lnTo>
                  <a:lnTo>
                    <a:pt x="58335" y="247649"/>
                  </a:lnTo>
                  <a:lnTo>
                    <a:pt x="67097" y="252729"/>
                  </a:lnTo>
                  <a:lnTo>
                    <a:pt x="79821" y="252729"/>
                  </a:lnTo>
                  <a:lnTo>
                    <a:pt x="77952" y="251459"/>
                  </a:lnTo>
                  <a:lnTo>
                    <a:pt x="76033" y="250189"/>
                  </a:lnTo>
                  <a:lnTo>
                    <a:pt x="70347" y="250189"/>
                  </a:lnTo>
                  <a:lnTo>
                    <a:pt x="67242" y="248919"/>
                  </a:lnTo>
                  <a:lnTo>
                    <a:pt x="64208" y="246379"/>
                  </a:lnTo>
                  <a:lnTo>
                    <a:pt x="58128" y="242569"/>
                  </a:lnTo>
                  <a:lnTo>
                    <a:pt x="52296" y="238759"/>
                  </a:lnTo>
                  <a:lnTo>
                    <a:pt x="46724" y="233679"/>
                  </a:lnTo>
                  <a:lnTo>
                    <a:pt x="43083" y="233679"/>
                  </a:lnTo>
                  <a:lnTo>
                    <a:pt x="35455" y="226059"/>
                  </a:lnTo>
                  <a:lnTo>
                    <a:pt x="11664" y="189229"/>
                  </a:lnTo>
                  <a:lnTo>
                    <a:pt x="3596" y="168909"/>
                  </a:lnTo>
                  <a:lnTo>
                    <a:pt x="443" y="158749"/>
                  </a:lnTo>
                  <a:close/>
                </a:path>
                <a:path w="251460" h="264160">
                  <a:moveTo>
                    <a:pt x="232863" y="212090"/>
                  </a:moveTo>
                  <a:lnTo>
                    <a:pt x="226194" y="212090"/>
                  </a:lnTo>
                  <a:lnTo>
                    <a:pt x="224784" y="213360"/>
                  </a:lnTo>
                  <a:lnTo>
                    <a:pt x="223131" y="215900"/>
                  </a:lnTo>
                  <a:lnTo>
                    <a:pt x="221523" y="218440"/>
                  </a:lnTo>
                  <a:lnTo>
                    <a:pt x="220685" y="218440"/>
                  </a:lnTo>
                  <a:lnTo>
                    <a:pt x="217173" y="223520"/>
                  </a:lnTo>
                  <a:lnTo>
                    <a:pt x="215264" y="224790"/>
                  </a:lnTo>
                  <a:lnTo>
                    <a:pt x="213190" y="227330"/>
                  </a:lnTo>
                  <a:lnTo>
                    <a:pt x="209845" y="229870"/>
                  </a:lnTo>
                  <a:lnTo>
                    <a:pt x="208752" y="229870"/>
                  </a:lnTo>
                  <a:lnTo>
                    <a:pt x="207575" y="231140"/>
                  </a:lnTo>
                  <a:lnTo>
                    <a:pt x="205286" y="233680"/>
                  </a:lnTo>
                  <a:lnTo>
                    <a:pt x="204171" y="234950"/>
                  </a:lnTo>
                  <a:lnTo>
                    <a:pt x="203014" y="236220"/>
                  </a:lnTo>
                  <a:lnTo>
                    <a:pt x="219694" y="227330"/>
                  </a:lnTo>
                  <a:lnTo>
                    <a:pt x="226666" y="219710"/>
                  </a:lnTo>
                  <a:lnTo>
                    <a:pt x="232863" y="212090"/>
                  </a:lnTo>
                  <a:close/>
                </a:path>
                <a:path w="251460" h="264160">
                  <a:moveTo>
                    <a:pt x="250955" y="157480"/>
                  </a:moveTo>
                  <a:lnTo>
                    <a:pt x="15809" y="157479"/>
                  </a:lnTo>
                  <a:lnTo>
                    <a:pt x="18956" y="166369"/>
                  </a:lnTo>
                  <a:lnTo>
                    <a:pt x="20173" y="172719"/>
                  </a:lnTo>
                  <a:lnTo>
                    <a:pt x="42249" y="212089"/>
                  </a:lnTo>
                  <a:lnTo>
                    <a:pt x="197844" y="234950"/>
                  </a:lnTo>
                  <a:lnTo>
                    <a:pt x="199466" y="233680"/>
                  </a:lnTo>
                  <a:lnTo>
                    <a:pt x="201332" y="233680"/>
                  </a:lnTo>
                  <a:lnTo>
                    <a:pt x="203139" y="232410"/>
                  </a:lnTo>
                  <a:lnTo>
                    <a:pt x="206679" y="229870"/>
                  </a:lnTo>
                  <a:lnTo>
                    <a:pt x="213653" y="222250"/>
                  </a:lnTo>
                  <a:lnTo>
                    <a:pt x="220377" y="217170"/>
                  </a:lnTo>
                  <a:lnTo>
                    <a:pt x="226194" y="212090"/>
                  </a:lnTo>
                  <a:lnTo>
                    <a:pt x="232863" y="212090"/>
                  </a:lnTo>
                  <a:lnTo>
                    <a:pt x="238222" y="203200"/>
                  </a:lnTo>
                  <a:lnTo>
                    <a:pt x="242678" y="193040"/>
                  </a:lnTo>
                  <a:lnTo>
                    <a:pt x="245146" y="187960"/>
                  </a:lnTo>
                  <a:lnTo>
                    <a:pt x="247063" y="181610"/>
                  </a:lnTo>
                  <a:lnTo>
                    <a:pt x="249708" y="168910"/>
                  </a:lnTo>
                  <a:lnTo>
                    <a:pt x="250655" y="162560"/>
                  </a:lnTo>
                  <a:lnTo>
                    <a:pt x="250730" y="161290"/>
                  </a:lnTo>
                  <a:lnTo>
                    <a:pt x="250805" y="160020"/>
                  </a:lnTo>
                  <a:lnTo>
                    <a:pt x="250880" y="158750"/>
                  </a:lnTo>
                  <a:lnTo>
                    <a:pt x="250955" y="157480"/>
                  </a:lnTo>
                  <a:close/>
                </a:path>
                <a:path w="251460" h="264160">
                  <a:moveTo>
                    <a:pt x="41422" y="228599"/>
                  </a:moveTo>
                  <a:lnTo>
                    <a:pt x="41009" y="228599"/>
                  </a:lnTo>
                  <a:lnTo>
                    <a:pt x="41917" y="229869"/>
                  </a:lnTo>
                  <a:lnTo>
                    <a:pt x="43136" y="231139"/>
                  </a:lnTo>
                  <a:lnTo>
                    <a:pt x="44601" y="232409"/>
                  </a:lnTo>
                  <a:lnTo>
                    <a:pt x="43083" y="233679"/>
                  </a:lnTo>
                  <a:lnTo>
                    <a:pt x="46724" y="233679"/>
                  </a:lnTo>
                  <a:lnTo>
                    <a:pt x="41422" y="228599"/>
                  </a:lnTo>
                  <a:close/>
                </a:path>
                <a:path w="251460" h="264160">
                  <a:moveTo>
                    <a:pt x="39791" y="227329"/>
                  </a:moveTo>
                  <a:lnTo>
                    <a:pt x="40721" y="228599"/>
                  </a:lnTo>
                  <a:lnTo>
                    <a:pt x="41009" y="228599"/>
                  </a:lnTo>
                  <a:lnTo>
                    <a:pt x="39791" y="227329"/>
                  </a:lnTo>
                  <a:close/>
                </a:path>
                <a:path w="251460" h="264160">
                  <a:moveTo>
                    <a:pt x="248958" y="137160"/>
                  </a:moveTo>
                  <a:lnTo>
                    <a:pt x="247504" y="139700"/>
                  </a:lnTo>
                  <a:lnTo>
                    <a:pt x="250964" y="139700"/>
                  </a:lnTo>
                  <a:lnTo>
                    <a:pt x="250104" y="138430"/>
                  </a:lnTo>
                  <a:lnTo>
                    <a:pt x="248958" y="137160"/>
                  </a:lnTo>
                  <a:close/>
                </a:path>
                <a:path w="251460" h="264160">
                  <a:moveTo>
                    <a:pt x="222979" y="68580"/>
                  </a:moveTo>
                  <a:lnTo>
                    <a:pt x="26181" y="68579"/>
                  </a:lnTo>
                  <a:lnTo>
                    <a:pt x="28201" y="69849"/>
                  </a:lnTo>
                  <a:lnTo>
                    <a:pt x="28470" y="71119"/>
                  </a:lnTo>
                  <a:lnTo>
                    <a:pt x="27750" y="72389"/>
                  </a:lnTo>
                  <a:lnTo>
                    <a:pt x="24240" y="77469"/>
                  </a:lnTo>
                  <a:lnTo>
                    <a:pt x="20947" y="82549"/>
                  </a:lnTo>
                  <a:lnTo>
                    <a:pt x="17885" y="88899"/>
                  </a:lnTo>
                  <a:lnTo>
                    <a:pt x="15066" y="93979"/>
                  </a:lnTo>
                  <a:lnTo>
                    <a:pt x="238959" y="93980"/>
                  </a:lnTo>
                  <a:lnTo>
                    <a:pt x="238451" y="91440"/>
                  </a:lnTo>
                  <a:lnTo>
                    <a:pt x="222979" y="68580"/>
                  </a:lnTo>
                  <a:close/>
                </a:path>
                <a:path w="251460" h="264160">
                  <a:moveTo>
                    <a:pt x="89656" y="21589"/>
                  </a:moveTo>
                  <a:lnTo>
                    <a:pt x="47656" y="46989"/>
                  </a:lnTo>
                  <a:lnTo>
                    <a:pt x="42567" y="52069"/>
                  </a:lnTo>
                  <a:lnTo>
                    <a:pt x="37252" y="57149"/>
                  </a:lnTo>
                  <a:lnTo>
                    <a:pt x="31555" y="60959"/>
                  </a:lnTo>
                  <a:lnTo>
                    <a:pt x="217821" y="60960"/>
                  </a:lnTo>
                  <a:lnTo>
                    <a:pt x="213524" y="54610"/>
                  </a:lnTo>
                  <a:lnTo>
                    <a:pt x="204281" y="48260"/>
                  </a:lnTo>
                  <a:lnTo>
                    <a:pt x="56096" y="48259"/>
                  </a:lnTo>
                  <a:lnTo>
                    <a:pt x="56488" y="46989"/>
                  </a:lnTo>
                  <a:lnTo>
                    <a:pt x="60761" y="43179"/>
                  </a:lnTo>
                  <a:lnTo>
                    <a:pt x="65239" y="39369"/>
                  </a:lnTo>
                  <a:lnTo>
                    <a:pt x="69873" y="36829"/>
                  </a:lnTo>
                  <a:lnTo>
                    <a:pt x="62597" y="36829"/>
                  </a:lnTo>
                  <a:lnTo>
                    <a:pt x="68977" y="33019"/>
                  </a:lnTo>
                  <a:lnTo>
                    <a:pt x="75634" y="27939"/>
                  </a:lnTo>
                  <a:lnTo>
                    <a:pt x="82538" y="25399"/>
                  </a:lnTo>
                  <a:lnTo>
                    <a:pt x="89656" y="21589"/>
                  </a:lnTo>
                  <a:close/>
                </a:path>
                <a:path w="251460" h="264160">
                  <a:moveTo>
                    <a:pt x="138611" y="16510"/>
                  </a:moveTo>
                  <a:lnTo>
                    <a:pt x="120778" y="16510"/>
                  </a:lnTo>
                  <a:lnTo>
                    <a:pt x="103731" y="20319"/>
                  </a:lnTo>
                  <a:lnTo>
                    <a:pt x="97468" y="21589"/>
                  </a:lnTo>
                  <a:lnTo>
                    <a:pt x="96723" y="21589"/>
                  </a:lnTo>
                  <a:lnTo>
                    <a:pt x="96011" y="22859"/>
                  </a:lnTo>
                  <a:lnTo>
                    <a:pt x="94938" y="22859"/>
                  </a:lnTo>
                  <a:lnTo>
                    <a:pt x="94711" y="24129"/>
                  </a:lnTo>
                  <a:lnTo>
                    <a:pt x="95176" y="26669"/>
                  </a:lnTo>
                  <a:lnTo>
                    <a:pt x="84555" y="30479"/>
                  </a:lnTo>
                  <a:lnTo>
                    <a:pt x="74463" y="35559"/>
                  </a:lnTo>
                  <a:lnTo>
                    <a:pt x="64958" y="40639"/>
                  </a:lnTo>
                  <a:lnTo>
                    <a:pt x="56096" y="48259"/>
                  </a:lnTo>
                  <a:lnTo>
                    <a:pt x="204281" y="48260"/>
                  </a:lnTo>
                  <a:lnTo>
                    <a:pt x="176553" y="29210"/>
                  </a:lnTo>
                  <a:lnTo>
                    <a:pt x="131283" y="20320"/>
                  </a:lnTo>
                  <a:lnTo>
                    <a:pt x="127694" y="20320"/>
                  </a:lnTo>
                  <a:lnTo>
                    <a:pt x="127599" y="19050"/>
                  </a:lnTo>
                  <a:lnTo>
                    <a:pt x="139953" y="19050"/>
                  </a:lnTo>
                  <a:lnTo>
                    <a:pt x="139023" y="17780"/>
                  </a:lnTo>
                  <a:lnTo>
                    <a:pt x="138611" y="16510"/>
                  </a:lnTo>
                  <a:close/>
                </a:path>
                <a:path w="251460" h="264160">
                  <a:moveTo>
                    <a:pt x="77282" y="30479"/>
                  </a:moveTo>
                  <a:lnTo>
                    <a:pt x="72350" y="31749"/>
                  </a:lnTo>
                  <a:lnTo>
                    <a:pt x="67592" y="34289"/>
                  </a:lnTo>
                  <a:lnTo>
                    <a:pt x="62927" y="36829"/>
                  </a:lnTo>
                  <a:lnTo>
                    <a:pt x="69873" y="36829"/>
                  </a:lnTo>
                  <a:lnTo>
                    <a:pt x="72493" y="34289"/>
                  </a:lnTo>
                  <a:lnTo>
                    <a:pt x="75052" y="33019"/>
                  </a:lnTo>
                  <a:lnTo>
                    <a:pt x="77798" y="31749"/>
                  </a:lnTo>
                  <a:lnTo>
                    <a:pt x="77282" y="30479"/>
                  </a:lnTo>
                  <a:close/>
                </a:path>
                <a:path w="251460" h="264160">
                  <a:moveTo>
                    <a:pt x="139953" y="19050"/>
                  </a:moveTo>
                  <a:lnTo>
                    <a:pt x="135576" y="19050"/>
                  </a:lnTo>
                  <a:lnTo>
                    <a:pt x="137672" y="20320"/>
                  </a:lnTo>
                  <a:lnTo>
                    <a:pt x="139953" y="19050"/>
                  </a:lnTo>
                  <a:close/>
                </a:path>
                <a:path w="251460" h="264160">
                  <a:moveTo>
                    <a:pt x="85612" y="14079"/>
                  </a:moveTo>
                  <a:lnTo>
                    <a:pt x="81728" y="14079"/>
                  </a:lnTo>
                  <a:lnTo>
                    <a:pt x="79955" y="15239"/>
                  </a:lnTo>
                  <a:lnTo>
                    <a:pt x="83763" y="15239"/>
                  </a:lnTo>
                  <a:lnTo>
                    <a:pt x="85612" y="14079"/>
                  </a:lnTo>
                  <a:close/>
                </a:path>
              </a:pathLst>
            </a:custGeom>
            <a:solidFill>
              <a:srgbClr val="43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42149" y="4465887"/>
              <a:ext cx="154053" cy="132394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632701" y="3400388"/>
              <a:ext cx="251460" cy="264160"/>
            </a:xfrm>
            <a:custGeom>
              <a:avLst/>
              <a:gdLst/>
              <a:ahLst/>
              <a:cxnLst/>
              <a:rect l="l" t="t" r="r" b="b"/>
              <a:pathLst>
                <a:path w="251460" h="264160">
                  <a:moveTo>
                    <a:pt x="82040" y="252729"/>
                  </a:moveTo>
                  <a:lnTo>
                    <a:pt x="69367" y="252729"/>
                  </a:lnTo>
                  <a:lnTo>
                    <a:pt x="73897" y="255269"/>
                  </a:lnTo>
                  <a:lnTo>
                    <a:pt x="76240" y="256539"/>
                  </a:lnTo>
                  <a:lnTo>
                    <a:pt x="82309" y="259079"/>
                  </a:lnTo>
                  <a:lnTo>
                    <a:pt x="107528" y="264159"/>
                  </a:lnTo>
                  <a:lnTo>
                    <a:pt x="129922" y="264160"/>
                  </a:lnTo>
                  <a:lnTo>
                    <a:pt x="137569" y="262890"/>
                  </a:lnTo>
                  <a:lnTo>
                    <a:pt x="143957" y="261620"/>
                  </a:lnTo>
                  <a:lnTo>
                    <a:pt x="150139" y="259080"/>
                  </a:lnTo>
                  <a:lnTo>
                    <a:pt x="156144" y="256540"/>
                  </a:lnTo>
                  <a:lnTo>
                    <a:pt x="89306" y="256539"/>
                  </a:lnTo>
                  <a:lnTo>
                    <a:pt x="87488" y="255269"/>
                  </a:lnTo>
                  <a:lnTo>
                    <a:pt x="85899" y="255269"/>
                  </a:lnTo>
                  <a:lnTo>
                    <a:pt x="82040" y="252729"/>
                  </a:lnTo>
                  <a:close/>
                </a:path>
                <a:path w="251460" h="264160">
                  <a:moveTo>
                    <a:pt x="124617" y="0"/>
                  </a:moveTo>
                  <a:lnTo>
                    <a:pt x="74091" y="14079"/>
                  </a:lnTo>
                  <a:lnTo>
                    <a:pt x="43363" y="36829"/>
                  </a:lnTo>
                  <a:lnTo>
                    <a:pt x="42556" y="38099"/>
                  </a:lnTo>
                  <a:lnTo>
                    <a:pt x="41225" y="39369"/>
                  </a:lnTo>
                  <a:lnTo>
                    <a:pt x="40668" y="40639"/>
                  </a:lnTo>
                  <a:lnTo>
                    <a:pt x="38490" y="46989"/>
                  </a:lnTo>
                  <a:lnTo>
                    <a:pt x="35363" y="49529"/>
                  </a:lnTo>
                  <a:lnTo>
                    <a:pt x="31824" y="53339"/>
                  </a:lnTo>
                  <a:lnTo>
                    <a:pt x="30709" y="54609"/>
                  </a:lnTo>
                  <a:lnTo>
                    <a:pt x="29658" y="55879"/>
                  </a:lnTo>
                  <a:lnTo>
                    <a:pt x="27501" y="57149"/>
                  </a:lnTo>
                  <a:lnTo>
                    <a:pt x="26427" y="58419"/>
                  </a:lnTo>
                  <a:lnTo>
                    <a:pt x="25508" y="59689"/>
                  </a:lnTo>
                  <a:lnTo>
                    <a:pt x="21288" y="64769"/>
                  </a:lnTo>
                  <a:lnTo>
                    <a:pt x="17532" y="69849"/>
                  </a:lnTo>
                  <a:lnTo>
                    <a:pt x="14158" y="76199"/>
                  </a:lnTo>
                  <a:lnTo>
                    <a:pt x="12434" y="78739"/>
                  </a:lnTo>
                  <a:lnTo>
                    <a:pt x="9431" y="85089"/>
                  </a:lnTo>
                  <a:lnTo>
                    <a:pt x="8069" y="87629"/>
                  </a:lnTo>
                  <a:lnTo>
                    <a:pt x="6666" y="91439"/>
                  </a:lnTo>
                  <a:lnTo>
                    <a:pt x="226" y="123189"/>
                  </a:lnTo>
                  <a:lnTo>
                    <a:pt x="226" y="125729"/>
                  </a:lnTo>
                  <a:lnTo>
                    <a:pt x="0" y="132079"/>
                  </a:lnTo>
                  <a:lnTo>
                    <a:pt x="268" y="137159"/>
                  </a:lnTo>
                  <a:lnTo>
                    <a:pt x="335" y="138429"/>
                  </a:lnTo>
                  <a:lnTo>
                    <a:pt x="402" y="139699"/>
                  </a:lnTo>
                  <a:lnTo>
                    <a:pt x="1217" y="146049"/>
                  </a:lnTo>
                  <a:lnTo>
                    <a:pt x="1981" y="152399"/>
                  </a:lnTo>
                  <a:lnTo>
                    <a:pt x="3374" y="158749"/>
                  </a:lnTo>
                  <a:lnTo>
                    <a:pt x="5314" y="165099"/>
                  </a:lnTo>
                  <a:lnTo>
                    <a:pt x="5541" y="166369"/>
                  </a:lnTo>
                  <a:lnTo>
                    <a:pt x="7656" y="172719"/>
                  </a:lnTo>
                  <a:lnTo>
                    <a:pt x="10009" y="177799"/>
                  </a:lnTo>
                  <a:lnTo>
                    <a:pt x="12816" y="184149"/>
                  </a:lnTo>
                  <a:lnTo>
                    <a:pt x="15572" y="189229"/>
                  </a:lnTo>
                  <a:lnTo>
                    <a:pt x="18657" y="194309"/>
                  </a:lnTo>
                  <a:lnTo>
                    <a:pt x="22053" y="199389"/>
                  </a:lnTo>
                  <a:lnTo>
                    <a:pt x="27519" y="208279"/>
                  </a:lnTo>
                  <a:lnTo>
                    <a:pt x="33468" y="214629"/>
                  </a:lnTo>
                  <a:lnTo>
                    <a:pt x="39948" y="222249"/>
                  </a:lnTo>
                  <a:lnTo>
                    <a:pt x="47006" y="228599"/>
                  </a:lnTo>
                  <a:lnTo>
                    <a:pt x="52326" y="232409"/>
                  </a:lnTo>
                  <a:lnTo>
                    <a:pt x="57934" y="236219"/>
                  </a:lnTo>
                  <a:lnTo>
                    <a:pt x="63762" y="238759"/>
                  </a:lnTo>
                  <a:lnTo>
                    <a:pt x="69739" y="241299"/>
                  </a:lnTo>
                  <a:lnTo>
                    <a:pt x="77375" y="245109"/>
                  </a:lnTo>
                  <a:lnTo>
                    <a:pt x="82825" y="250189"/>
                  </a:lnTo>
                  <a:lnTo>
                    <a:pt x="89306" y="256539"/>
                  </a:lnTo>
                  <a:lnTo>
                    <a:pt x="127445" y="256540"/>
                  </a:lnTo>
                  <a:lnTo>
                    <a:pt x="121801" y="255270"/>
                  </a:lnTo>
                  <a:lnTo>
                    <a:pt x="116155" y="255269"/>
                  </a:lnTo>
                  <a:lnTo>
                    <a:pt x="113370" y="253999"/>
                  </a:lnTo>
                  <a:lnTo>
                    <a:pt x="110604" y="253999"/>
                  </a:lnTo>
                  <a:lnTo>
                    <a:pt x="107839" y="252729"/>
                  </a:lnTo>
                  <a:lnTo>
                    <a:pt x="105135" y="252729"/>
                  </a:lnTo>
                  <a:lnTo>
                    <a:pt x="104227" y="251459"/>
                  </a:lnTo>
                  <a:lnTo>
                    <a:pt x="103215" y="251459"/>
                  </a:lnTo>
                  <a:lnTo>
                    <a:pt x="102122" y="250189"/>
                  </a:lnTo>
                  <a:lnTo>
                    <a:pt x="101049" y="250189"/>
                  </a:lnTo>
                  <a:lnTo>
                    <a:pt x="98737" y="248919"/>
                  </a:lnTo>
                  <a:lnTo>
                    <a:pt x="96684" y="248919"/>
                  </a:lnTo>
                  <a:lnTo>
                    <a:pt x="94608" y="247649"/>
                  </a:lnTo>
                  <a:lnTo>
                    <a:pt x="92915" y="246379"/>
                  </a:lnTo>
                  <a:lnTo>
                    <a:pt x="179997" y="246380"/>
                  </a:lnTo>
                  <a:lnTo>
                    <a:pt x="186141" y="242570"/>
                  </a:lnTo>
                  <a:lnTo>
                    <a:pt x="192090" y="240030"/>
                  </a:lnTo>
                  <a:lnTo>
                    <a:pt x="197844" y="234950"/>
                  </a:lnTo>
                  <a:lnTo>
                    <a:pt x="67665" y="234949"/>
                  </a:lnTo>
                  <a:lnTo>
                    <a:pt x="65931" y="233679"/>
                  </a:lnTo>
                  <a:lnTo>
                    <a:pt x="64250" y="232409"/>
                  </a:lnTo>
                  <a:lnTo>
                    <a:pt x="62030" y="231139"/>
                  </a:lnTo>
                  <a:lnTo>
                    <a:pt x="60957" y="231139"/>
                  </a:lnTo>
                  <a:lnTo>
                    <a:pt x="55168" y="227329"/>
                  </a:lnTo>
                  <a:lnTo>
                    <a:pt x="49595" y="222249"/>
                  </a:lnTo>
                  <a:lnTo>
                    <a:pt x="44383" y="217169"/>
                  </a:lnTo>
                  <a:lnTo>
                    <a:pt x="39612" y="213359"/>
                  </a:lnTo>
                  <a:lnTo>
                    <a:pt x="35032" y="208279"/>
                  </a:lnTo>
                  <a:lnTo>
                    <a:pt x="30804" y="203199"/>
                  </a:lnTo>
                  <a:lnTo>
                    <a:pt x="27089" y="198119"/>
                  </a:lnTo>
                  <a:lnTo>
                    <a:pt x="26304" y="195579"/>
                  </a:lnTo>
                  <a:lnTo>
                    <a:pt x="25458" y="194309"/>
                  </a:lnTo>
                  <a:lnTo>
                    <a:pt x="14261" y="161289"/>
                  </a:lnTo>
                  <a:lnTo>
                    <a:pt x="15809" y="157479"/>
                  </a:lnTo>
                  <a:lnTo>
                    <a:pt x="250955" y="157480"/>
                  </a:lnTo>
                  <a:lnTo>
                    <a:pt x="251030" y="156210"/>
                  </a:lnTo>
                  <a:lnTo>
                    <a:pt x="251162" y="154940"/>
                  </a:lnTo>
                  <a:lnTo>
                    <a:pt x="251250" y="152400"/>
                  </a:lnTo>
                  <a:lnTo>
                    <a:pt x="251361" y="143510"/>
                  </a:lnTo>
                  <a:lnTo>
                    <a:pt x="250964" y="139700"/>
                  </a:lnTo>
                  <a:lnTo>
                    <a:pt x="247504" y="139700"/>
                  </a:lnTo>
                  <a:lnTo>
                    <a:pt x="247592" y="137160"/>
                  </a:lnTo>
                  <a:lnTo>
                    <a:pt x="238959" y="93980"/>
                  </a:lnTo>
                  <a:lnTo>
                    <a:pt x="13384" y="93979"/>
                  </a:lnTo>
                  <a:lnTo>
                    <a:pt x="13219" y="92709"/>
                  </a:lnTo>
                  <a:lnTo>
                    <a:pt x="12847" y="92709"/>
                  </a:lnTo>
                  <a:lnTo>
                    <a:pt x="13043" y="91439"/>
                  </a:lnTo>
                  <a:lnTo>
                    <a:pt x="13167" y="90169"/>
                  </a:lnTo>
                  <a:lnTo>
                    <a:pt x="17058" y="82549"/>
                  </a:lnTo>
                  <a:lnTo>
                    <a:pt x="21361" y="74929"/>
                  </a:lnTo>
                  <a:lnTo>
                    <a:pt x="26181" y="68579"/>
                  </a:lnTo>
                  <a:lnTo>
                    <a:pt x="222979" y="68580"/>
                  </a:lnTo>
                  <a:lnTo>
                    <a:pt x="217821" y="60960"/>
                  </a:lnTo>
                  <a:lnTo>
                    <a:pt x="31555" y="60959"/>
                  </a:lnTo>
                  <a:lnTo>
                    <a:pt x="31970" y="59689"/>
                  </a:lnTo>
                  <a:lnTo>
                    <a:pt x="32681" y="58419"/>
                  </a:lnTo>
                  <a:lnTo>
                    <a:pt x="33578" y="57149"/>
                  </a:lnTo>
                  <a:lnTo>
                    <a:pt x="37893" y="52069"/>
                  </a:lnTo>
                  <a:lnTo>
                    <a:pt x="42959" y="48259"/>
                  </a:lnTo>
                  <a:lnTo>
                    <a:pt x="51483" y="39369"/>
                  </a:lnTo>
                  <a:lnTo>
                    <a:pt x="60388" y="31749"/>
                  </a:lnTo>
                  <a:lnTo>
                    <a:pt x="61504" y="31749"/>
                  </a:lnTo>
                  <a:lnTo>
                    <a:pt x="62638" y="30479"/>
                  </a:lnTo>
                  <a:lnTo>
                    <a:pt x="65942" y="27939"/>
                  </a:lnTo>
                  <a:lnTo>
                    <a:pt x="68159" y="26669"/>
                  </a:lnTo>
                  <a:lnTo>
                    <a:pt x="72473" y="21589"/>
                  </a:lnTo>
                  <a:lnTo>
                    <a:pt x="74155" y="20319"/>
                  </a:lnTo>
                  <a:lnTo>
                    <a:pt x="74898" y="20319"/>
                  </a:lnTo>
                  <a:lnTo>
                    <a:pt x="75693" y="19049"/>
                  </a:lnTo>
                  <a:lnTo>
                    <a:pt x="81740" y="16509"/>
                  </a:lnTo>
                  <a:lnTo>
                    <a:pt x="83763" y="15239"/>
                  </a:lnTo>
                  <a:lnTo>
                    <a:pt x="78767" y="15239"/>
                  </a:lnTo>
                  <a:lnTo>
                    <a:pt x="79625" y="14079"/>
                  </a:lnTo>
                  <a:lnTo>
                    <a:pt x="85612" y="14079"/>
                  </a:lnTo>
                  <a:lnTo>
                    <a:pt x="87809" y="12699"/>
                  </a:lnTo>
                  <a:lnTo>
                    <a:pt x="100645" y="7619"/>
                  </a:lnTo>
                  <a:lnTo>
                    <a:pt x="114515" y="5079"/>
                  </a:lnTo>
                  <a:lnTo>
                    <a:pt x="105970" y="5079"/>
                  </a:lnTo>
                  <a:lnTo>
                    <a:pt x="103711" y="3809"/>
                  </a:lnTo>
                  <a:lnTo>
                    <a:pt x="118725" y="1270"/>
                  </a:lnTo>
                  <a:lnTo>
                    <a:pt x="126371" y="1270"/>
                  </a:lnTo>
                  <a:lnTo>
                    <a:pt x="124617" y="0"/>
                  </a:lnTo>
                  <a:close/>
                </a:path>
                <a:path w="251460" h="264160">
                  <a:moveTo>
                    <a:pt x="179997" y="246380"/>
                  </a:moveTo>
                  <a:lnTo>
                    <a:pt x="92915" y="246379"/>
                  </a:lnTo>
                  <a:lnTo>
                    <a:pt x="111566" y="251459"/>
                  </a:lnTo>
                  <a:lnTo>
                    <a:pt x="121306" y="252730"/>
                  </a:lnTo>
                  <a:lnTo>
                    <a:pt x="138529" y="252730"/>
                  </a:lnTo>
                  <a:lnTo>
                    <a:pt x="133192" y="255270"/>
                  </a:lnTo>
                  <a:lnTo>
                    <a:pt x="127445" y="256540"/>
                  </a:lnTo>
                  <a:lnTo>
                    <a:pt x="156144" y="256540"/>
                  </a:lnTo>
                  <a:lnTo>
                    <a:pt x="162140" y="255270"/>
                  </a:lnTo>
                  <a:lnTo>
                    <a:pt x="173656" y="250190"/>
                  </a:lnTo>
                  <a:lnTo>
                    <a:pt x="179997" y="246380"/>
                  </a:lnTo>
                  <a:close/>
                </a:path>
                <a:path w="251460" h="264160">
                  <a:moveTo>
                    <a:pt x="443" y="158749"/>
                  </a:moveTo>
                  <a:lnTo>
                    <a:pt x="588" y="160019"/>
                  </a:lnTo>
                  <a:lnTo>
                    <a:pt x="794" y="161289"/>
                  </a:lnTo>
                  <a:lnTo>
                    <a:pt x="1300" y="163829"/>
                  </a:lnTo>
                  <a:lnTo>
                    <a:pt x="1671" y="166369"/>
                  </a:lnTo>
                  <a:lnTo>
                    <a:pt x="19377" y="209549"/>
                  </a:lnTo>
                  <a:lnTo>
                    <a:pt x="50049" y="241299"/>
                  </a:lnTo>
                  <a:lnTo>
                    <a:pt x="54064" y="245109"/>
                  </a:lnTo>
                  <a:lnTo>
                    <a:pt x="58335" y="247649"/>
                  </a:lnTo>
                  <a:lnTo>
                    <a:pt x="67097" y="252729"/>
                  </a:lnTo>
                  <a:lnTo>
                    <a:pt x="79821" y="252729"/>
                  </a:lnTo>
                  <a:lnTo>
                    <a:pt x="77952" y="251459"/>
                  </a:lnTo>
                  <a:lnTo>
                    <a:pt x="76033" y="250189"/>
                  </a:lnTo>
                  <a:lnTo>
                    <a:pt x="70347" y="250189"/>
                  </a:lnTo>
                  <a:lnTo>
                    <a:pt x="67242" y="248919"/>
                  </a:lnTo>
                  <a:lnTo>
                    <a:pt x="64208" y="246379"/>
                  </a:lnTo>
                  <a:lnTo>
                    <a:pt x="58128" y="242569"/>
                  </a:lnTo>
                  <a:lnTo>
                    <a:pt x="52296" y="238759"/>
                  </a:lnTo>
                  <a:lnTo>
                    <a:pt x="46724" y="233679"/>
                  </a:lnTo>
                  <a:lnTo>
                    <a:pt x="43083" y="233679"/>
                  </a:lnTo>
                  <a:lnTo>
                    <a:pt x="35455" y="226059"/>
                  </a:lnTo>
                  <a:lnTo>
                    <a:pt x="11664" y="189229"/>
                  </a:lnTo>
                  <a:lnTo>
                    <a:pt x="3596" y="168909"/>
                  </a:lnTo>
                  <a:lnTo>
                    <a:pt x="443" y="158749"/>
                  </a:lnTo>
                  <a:close/>
                </a:path>
                <a:path w="251460" h="264160">
                  <a:moveTo>
                    <a:pt x="232863" y="212090"/>
                  </a:moveTo>
                  <a:lnTo>
                    <a:pt x="226194" y="212090"/>
                  </a:lnTo>
                  <a:lnTo>
                    <a:pt x="224784" y="213360"/>
                  </a:lnTo>
                  <a:lnTo>
                    <a:pt x="223131" y="215900"/>
                  </a:lnTo>
                  <a:lnTo>
                    <a:pt x="221523" y="218440"/>
                  </a:lnTo>
                  <a:lnTo>
                    <a:pt x="220685" y="218440"/>
                  </a:lnTo>
                  <a:lnTo>
                    <a:pt x="217173" y="223520"/>
                  </a:lnTo>
                  <a:lnTo>
                    <a:pt x="215264" y="224790"/>
                  </a:lnTo>
                  <a:lnTo>
                    <a:pt x="213190" y="227330"/>
                  </a:lnTo>
                  <a:lnTo>
                    <a:pt x="209845" y="229870"/>
                  </a:lnTo>
                  <a:lnTo>
                    <a:pt x="208752" y="229870"/>
                  </a:lnTo>
                  <a:lnTo>
                    <a:pt x="207575" y="231140"/>
                  </a:lnTo>
                  <a:lnTo>
                    <a:pt x="205286" y="233680"/>
                  </a:lnTo>
                  <a:lnTo>
                    <a:pt x="204171" y="234950"/>
                  </a:lnTo>
                  <a:lnTo>
                    <a:pt x="203014" y="236220"/>
                  </a:lnTo>
                  <a:lnTo>
                    <a:pt x="219694" y="227330"/>
                  </a:lnTo>
                  <a:lnTo>
                    <a:pt x="226666" y="219710"/>
                  </a:lnTo>
                  <a:lnTo>
                    <a:pt x="232863" y="212090"/>
                  </a:lnTo>
                  <a:close/>
                </a:path>
                <a:path w="251460" h="264160">
                  <a:moveTo>
                    <a:pt x="250955" y="157480"/>
                  </a:moveTo>
                  <a:lnTo>
                    <a:pt x="15809" y="157479"/>
                  </a:lnTo>
                  <a:lnTo>
                    <a:pt x="18956" y="166369"/>
                  </a:lnTo>
                  <a:lnTo>
                    <a:pt x="20173" y="172719"/>
                  </a:lnTo>
                  <a:lnTo>
                    <a:pt x="42249" y="212089"/>
                  </a:lnTo>
                  <a:lnTo>
                    <a:pt x="197844" y="234950"/>
                  </a:lnTo>
                  <a:lnTo>
                    <a:pt x="199466" y="233680"/>
                  </a:lnTo>
                  <a:lnTo>
                    <a:pt x="201332" y="233680"/>
                  </a:lnTo>
                  <a:lnTo>
                    <a:pt x="203139" y="232410"/>
                  </a:lnTo>
                  <a:lnTo>
                    <a:pt x="206679" y="229870"/>
                  </a:lnTo>
                  <a:lnTo>
                    <a:pt x="213653" y="222250"/>
                  </a:lnTo>
                  <a:lnTo>
                    <a:pt x="220377" y="217170"/>
                  </a:lnTo>
                  <a:lnTo>
                    <a:pt x="226194" y="212090"/>
                  </a:lnTo>
                  <a:lnTo>
                    <a:pt x="232863" y="212090"/>
                  </a:lnTo>
                  <a:lnTo>
                    <a:pt x="238222" y="203200"/>
                  </a:lnTo>
                  <a:lnTo>
                    <a:pt x="242678" y="193040"/>
                  </a:lnTo>
                  <a:lnTo>
                    <a:pt x="245146" y="187960"/>
                  </a:lnTo>
                  <a:lnTo>
                    <a:pt x="247063" y="181610"/>
                  </a:lnTo>
                  <a:lnTo>
                    <a:pt x="249708" y="168910"/>
                  </a:lnTo>
                  <a:lnTo>
                    <a:pt x="250655" y="162560"/>
                  </a:lnTo>
                  <a:lnTo>
                    <a:pt x="250730" y="161290"/>
                  </a:lnTo>
                  <a:lnTo>
                    <a:pt x="250805" y="160020"/>
                  </a:lnTo>
                  <a:lnTo>
                    <a:pt x="250880" y="158750"/>
                  </a:lnTo>
                  <a:lnTo>
                    <a:pt x="250955" y="157480"/>
                  </a:lnTo>
                  <a:close/>
                </a:path>
                <a:path w="251460" h="264160">
                  <a:moveTo>
                    <a:pt x="41422" y="228599"/>
                  </a:moveTo>
                  <a:lnTo>
                    <a:pt x="41009" y="228599"/>
                  </a:lnTo>
                  <a:lnTo>
                    <a:pt x="41917" y="229869"/>
                  </a:lnTo>
                  <a:lnTo>
                    <a:pt x="43136" y="231139"/>
                  </a:lnTo>
                  <a:lnTo>
                    <a:pt x="44601" y="232409"/>
                  </a:lnTo>
                  <a:lnTo>
                    <a:pt x="43083" y="233679"/>
                  </a:lnTo>
                  <a:lnTo>
                    <a:pt x="46724" y="233679"/>
                  </a:lnTo>
                  <a:lnTo>
                    <a:pt x="41422" y="228599"/>
                  </a:lnTo>
                  <a:close/>
                </a:path>
                <a:path w="251460" h="264160">
                  <a:moveTo>
                    <a:pt x="39791" y="227329"/>
                  </a:moveTo>
                  <a:lnTo>
                    <a:pt x="40721" y="228599"/>
                  </a:lnTo>
                  <a:lnTo>
                    <a:pt x="41009" y="228599"/>
                  </a:lnTo>
                  <a:lnTo>
                    <a:pt x="39791" y="227329"/>
                  </a:lnTo>
                  <a:close/>
                </a:path>
                <a:path w="251460" h="264160">
                  <a:moveTo>
                    <a:pt x="248958" y="137160"/>
                  </a:moveTo>
                  <a:lnTo>
                    <a:pt x="247504" y="139700"/>
                  </a:lnTo>
                  <a:lnTo>
                    <a:pt x="250964" y="139700"/>
                  </a:lnTo>
                  <a:lnTo>
                    <a:pt x="250104" y="138430"/>
                  </a:lnTo>
                  <a:lnTo>
                    <a:pt x="248958" y="137160"/>
                  </a:lnTo>
                  <a:close/>
                </a:path>
                <a:path w="251460" h="264160">
                  <a:moveTo>
                    <a:pt x="222979" y="68580"/>
                  </a:moveTo>
                  <a:lnTo>
                    <a:pt x="26181" y="68579"/>
                  </a:lnTo>
                  <a:lnTo>
                    <a:pt x="28201" y="69849"/>
                  </a:lnTo>
                  <a:lnTo>
                    <a:pt x="28470" y="71119"/>
                  </a:lnTo>
                  <a:lnTo>
                    <a:pt x="27750" y="72389"/>
                  </a:lnTo>
                  <a:lnTo>
                    <a:pt x="24240" y="77469"/>
                  </a:lnTo>
                  <a:lnTo>
                    <a:pt x="20947" y="82549"/>
                  </a:lnTo>
                  <a:lnTo>
                    <a:pt x="17885" y="88899"/>
                  </a:lnTo>
                  <a:lnTo>
                    <a:pt x="15066" y="93979"/>
                  </a:lnTo>
                  <a:lnTo>
                    <a:pt x="238959" y="93980"/>
                  </a:lnTo>
                  <a:lnTo>
                    <a:pt x="238451" y="91440"/>
                  </a:lnTo>
                  <a:lnTo>
                    <a:pt x="222979" y="68580"/>
                  </a:lnTo>
                  <a:close/>
                </a:path>
                <a:path w="251460" h="264160">
                  <a:moveTo>
                    <a:pt x="89656" y="21589"/>
                  </a:moveTo>
                  <a:lnTo>
                    <a:pt x="47656" y="46989"/>
                  </a:lnTo>
                  <a:lnTo>
                    <a:pt x="42567" y="52069"/>
                  </a:lnTo>
                  <a:lnTo>
                    <a:pt x="37252" y="57149"/>
                  </a:lnTo>
                  <a:lnTo>
                    <a:pt x="31555" y="60959"/>
                  </a:lnTo>
                  <a:lnTo>
                    <a:pt x="217821" y="60960"/>
                  </a:lnTo>
                  <a:lnTo>
                    <a:pt x="213524" y="54610"/>
                  </a:lnTo>
                  <a:lnTo>
                    <a:pt x="204281" y="48260"/>
                  </a:lnTo>
                  <a:lnTo>
                    <a:pt x="56096" y="48259"/>
                  </a:lnTo>
                  <a:lnTo>
                    <a:pt x="56488" y="46989"/>
                  </a:lnTo>
                  <a:lnTo>
                    <a:pt x="60761" y="43179"/>
                  </a:lnTo>
                  <a:lnTo>
                    <a:pt x="65239" y="39369"/>
                  </a:lnTo>
                  <a:lnTo>
                    <a:pt x="69873" y="36829"/>
                  </a:lnTo>
                  <a:lnTo>
                    <a:pt x="62597" y="36829"/>
                  </a:lnTo>
                  <a:lnTo>
                    <a:pt x="68977" y="33019"/>
                  </a:lnTo>
                  <a:lnTo>
                    <a:pt x="75634" y="27939"/>
                  </a:lnTo>
                  <a:lnTo>
                    <a:pt x="82538" y="25399"/>
                  </a:lnTo>
                  <a:lnTo>
                    <a:pt x="89656" y="21589"/>
                  </a:lnTo>
                  <a:close/>
                </a:path>
                <a:path w="251460" h="264160">
                  <a:moveTo>
                    <a:pt x="138611" y="16510"/>
                  </a:moveTo>
                  <a:lnTo>
                    <a:pt x="120778" y="16510"/>
                  </a:lnTo>
                  <a:lnTo>
                    <a:pt x="103731" y="20319"/>
                  </a:lnTo>
                  <a:lnTo>
                    <a:pt x="97468" y="21589"/>
                  </a:lnTo>
                  <a:lnTo>
                    <a:pt x="96723" y="21589"/>
                  </a:lnTo>
                  <a:lnTo>
                    <a:pt x="96011" y="22859"/>
                  </a:lnTo>
                  <a:lnTo>
                    <a:pt x="94938" y="22859"/>
                  </a:lnTo>
                  <a:lnTo>
                    <a:pt x="94711" y="24129"/>
                  </a:lnTo>
                  <a:lnTo>
                    <a:pt x="95176" y="26669"/>
                  </a:lnTo>
                  <a:lnTo>
                    <a:pt x="84555" y="30479"/>
                  </a:lnTo>
                  <a:lnTo>
                    <a:pt x="74463" y="35559"/>
                  </a:lnTo>
                  <a:lnTo>
                    <a:pt x="64958" y="40639"/>
                  </a:lnTo>
                  <a:lnTo>
                    <a:pt x="56096" y="48259"/>
                  </a:lnTo>
                  <a:lnTo>
                    <a:pt x="204281" y="48260"/>
                  </a:lnTo>
                  <a:lnTo>
                    <a:pt x="176553" y="29210"/>
                  </a:lnTo>
                  <a:lnTo>
                    <a:pt x="131283" y="20320"/>
                  </a:lnTo>
                  <a:lnTo>
                    <a:pt x="127694" y="20320"/>
                  </a:lnTo>
                  <a:lnTo>
                    <a:pt x="127599" y="19050"/>
                  </a:lnTo>
                  <a:lnTo>
                    <a:pt x="139953" y="19050"/>
                  </a:lnTo>
                  <a:lnTo>
                    <a:pt x="139023" y="17780"/>
                  </a:lnTo>
                  <a:lnTo>
                    <a:pt x="138611" y="16510"/>
                  </a:lnTo>
                  <a:close/>
                </a:path>
                <a:path w="251460" h="264160">
                  <a:moveTo>
                    <a:pt x="77282" y="30479"/>
                  </a:moveTo>
                  <a:lnTo>
                    <a:pt x="72350" y="31749"/>
                  </a:lnTo>
                  <a:lnTo>
                    <a:pt x="67592" y="34289"/>
                  </a:lnTo>
                  <a:lnTo>
                    <a:pt x="62927" y="36829"/>
                  </a:lnTo>
                  <a:lnTo>
                    <a:pt x="69873" y="36829"/>
                  </a:lnTo>
                  <a:lnTo>
                    <a:pt x="72493" y="34289"/>
                  </a:lnTo>
                  <a:lnTo>
                    <a:pt x="75052" y="33019"/>
                  </a:lnTo>
                  <a:lnTo>
                    <a:pt x="77798" y="31749"/>
                  </a:lnTo>
                  <a:lnTo>
                    <a:pt x="77282" y="30479"/>
                  </a:lnTo>
                  <a:close/>
                </a:path>
                <a:path w="251460" h="264160">
                  <a:moveTo>
                    <a:pt x="139953" y="19050"/>
                  </a:moveTo>
                  <a:lnTo>
                    <a:pt x="135576" y="19050"/>
                  </a:lnTo>
                  <a:lnTo>
                    <a:pt x="137672" y="20320"/>
                  </a:lnTo>
                  <a:lnTo>
                    <a:pt x="139953" y="19050"/>
                  </a:lnTo>
                  <a:close/>
                </a:path>
                <a:path w="251460" h="264160">
                  <a:moveTo>
                    <a:pt x="85612" y="14079"/>
                  </a:moveTo>
                  <a:lnTo>
                    <a:pt x="81728" y="14079"/>
                  </a:lnTo>
                  <a:lnTo>
                    <a:pt x="79955" y="15239"/>
                  </a:lnTo>
                  <a:lnTo>
                    <a:pt x="83763" y="15239"/>
                  </a:lnTo>
                  <a:lnTo>
                    <a:pt x="85612" y="14079"/>
                  </a:lnTo>
                  <a:close/>
                </a:path>
              </a:pathLst>
            </a:custGeom>
            <a:solidFill>
              <a:srgbClr val="43A4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742149" y="3404548"/>
              <a:ext cx="154053" cy="132394"/>
            </a:xfrm>
            <a:prstGeom prst="rect">
              <a:avLst/>
            </a:prstGeom>
          </p:spPr>
        </p:pic>
      </p:grpSp>
      <p:sp>
        <p:nvSpPr>
          <p:cNvPr id="16" name="object 16"/>
          <p:cNvSpPr txBox="1"/>
          <p:nvPr/>
        </p:nvSpPr>
        <p:spPr>
          <a:xfrm>
            <a:off x="6144514" y="1143711"/>
            <a:ext cx="5311140" cy="48437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773430">
              <a:lnSpc>
                <a:spcPct val="118700"/>
              </a:lnSpc>
              <a:spcBef>
                <a:spcPts val="95"/>
              </a:spcBef>
            </a:pPr>
            <a:r>
              <a:rPr sz="2250" spc="-80" dirty="0">
                <a:solidFill>
                  <a:srgbClr val="313131"/>
                </a:solidFill>
                <a:latin typeface="Lucida Sans Unicode"/>
                <a:cs typeface="Lucida Sans Unicode"/>
              </a:rPr>
              <a:t>Long,</a:t>
            </a:r>
            <a:r>
              <a:rPr sz="2250" spc="-12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-25" dirty="0">
                <a:solidFill>
                  <a:srgbClr val="313131"/>
                </a:solidFill>
                <a:latin typeface="Lucida Sans Unicode"/>
                <a:cs typeface="Lucida Sans Unicode"/>
              </a:rPr>
              <a:t>linear,</a:t>
            </a:r>
            <a:r>
              <a:rPr sz="2250" spc="-95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55" dirty="0">
                <a:solidFill>
                  <a:srgbClr val="313131"/>
                </a:solidFill>
                <a:latin typeface="Lucida Sans Unicode"/>
                <a:cs typeface="Lucida Sans Unicode"/>
              </a:rPr>
              <a:t>negatively</a:t>
            </a:r>
            <a:r>
              <a:rPr sz="2250" spc="-95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105" dirty="0">
                <a:solidFill>
                  <a:srgbClr val="313131"/>
                </a:solidFill>
                <a:latin typeface="Lucida Sans Unicode"/>
                <a:cs typeface="Lucida Sans Unicode"/>
              </a:rPr>
              <a:t>charged </a:t>
            </a:r>
            <a:r>
              <a:rPr sz="2250" spc="50" dirty="0">
                <a:solidFill>
                  <a:srgbClr val="313131"/>
                </a:solidFill>
                <a:latin typeface="Lucida Sans Unicode"/>
                <a:cs typeface="Lucida Sans Unicode"/>
              </a:rPr>
              <a:t>polymer</a:t>
            </a:r>
            <a:r>
              <a:rPr sz="2250" spc="-9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80" dirty="0">
                <a:solidFill>
                  <a:srgbClr val="313131"/>
                </a:solidFill>
                <a:latin typeface="Lucida Sans Unicode"/>
                <a:cs typeface="Lucida Sans Unicode"/>
              </a:rPr>
              <a:t>chain</a:t>
            </a:r>
            <a:endParaRPr sz="2250">
              <a:latin typeface="Lucida Sans Unicode"/>
              <a:cs typeface="Lucida Sans Unicode"/>
            </a:endParaRPr>
          </a:p>
          <a:p>
            <a:pPr marL="12700" marR="102870">
              <a:lnSpc>
                <a:spcPct val="118700"/>
              </a:lnSpc>
              <a:spcBef>
                <a:spcPts val="865"/>
              </a:spcBef>
            </a:pPr>
            <a:r>
              <a:rPr sz="2250" spc="110" dirty="0">
                <a:solidFill>
                  <a:srgbClr val="313131"/>
                </a:solidFill>
                <a:latin typeface="Lucida Sans Unicode"/>
                <a:cs typeface="Lucida Sans Unicode"/>
              </a:rPr>
              <a:t>Water</a:t>
            </a:r>
            <a:r>
              <a:rPr sz="2250" spc="-45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-30" dirty="0">
                <a:solidFill>
                  <a:srgbClr val="313131"/>
                </a:solidFill>
                <a:latin typeface="Lucida Sans Unicode"/>
                <a:cs typeface="Lucida Sans Unicode"/>
              </a:rPr>
              <a:t>soluble,</a:t>
            </a:r>
            <a:r>
              <a:rPr sz="2250" spc="-55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55" dirty="0">
                <a:solidFill>
                  <a:srgbClr val="313131"/>
                </a:solidFill>
                <a:latin typeface="Lucida Sans Unicode"/>
                <a:cs typeface="Lucida Sans Unicode"/>
              </a:rPr>
              <a:t>granular</a:t>
            </a:r>
            <a:r>
              <a:rPr sz="2250" spc="-65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unwinds</a:t>
            </a:r>
            <a:r>
              <a:rPr sz="2250" spc="-6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-20" dirty="0">
                <a:solidFill>
                  <a:srgbClr val="313131"/>
                </a:solidFill>
                <a:latin typeface="Lucida Sans Unicode"/>
                <a:cs typeface="Lucida Sans Unicode"/>
              </a:rPr>
              <a:t>into </a:t>
            </a: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long</a:t>
            </a:r>
            <a:r>
              <a:rPr sz="2250" spc="-9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90" dirty="0">
                <a:solidFill>
                  <a:srgbClr val="313131"/>
                </a:solidFill>
                <a:latin typeface="Lucida Sans Unicode"/>
                <a:cs typeface="Lucida Sans Unicode"/>
              </a:rPr>
              <a:t>chain</a:t>
            </a:r>
            <a:r>
              <a:rPr sz="2250" spc="-95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-20" dirty="0">
                <a:solidFill>
                  <a:srgbClr val="313131"/>
                </a:solidFill>
                <a:latin typeface="Lucida Sans Unicode"/>
                <a:cs typeface="Lucida Sans Unicode"/>
              </a:rPr>
              <a:t>in</a:t>
            </a:r>
            <a:r>
              <a:rPr sz="2250" spc="-10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70" dirty="0">
                <a:solidFill>
                  <a:srgbClr val="313131"/>
                </a:solidFill>
                <a:latin typeface="Lucida Sans Unicode"/>
                <a:cs typeface="Lucida Sans Unicode"/>
              </a:rPr>
              <a:t>water</a:t>
            </a:r>
            <a:endParaRPr sz="2250">
              <a:latin typeface="Lucida Sans Unicode"/>
              <a:cs typeface="Lucida Sans Unicode"/>
            </a:endParaRPr>
          </a:p>
          <a:p>
            <a:pPr marL="12700" marR="853440">
              <a:lnSpc>
                <a:spcPct val="118700"/>
              </a:lnSpc>
              <a:spcBef>
                <a:spcPts val="1675"/>
              </a:spcBef>
            </a:pP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Numerous</a:t>
            </a:r>
            <a:r>
              <a:rPr sz="2250" spc="-1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125" dirty="0">
                <a:solidFill>
                  <a:srgbClr val="313131"/>
                </a:solidFill>
                <a:latin typeface="Lucida Sans Unicode"/>
                <a:cs typeface="Lucida Sans Unicode"/>
              </a:rPr>
              <a:t>charge</a:t>
            </a:r>
            <a:r>
              <a:rPr sz="2250" spc="-5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points</a:t>
            </a:r>
            <a:r>
              <a:rPr sz="2250" spc="1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60" dirty="0">
                <a:solidFill>
                  <a:srgbClr val="313131"/>
                </a:solidFill>
                <a:latin typeface="Lucida Sans Unicode"/>
                <a:cs typeface="Lucida Sans Unicode"/>
              </a:rPr>
              <a:t>along </a:t>
            </a:r>
            <a:r>
              <a:rPr sz="2250" spc="50" dirty="0">
                <a:solidFill>
                  <a:srgbClr val="313131"/>
                </a:solidFill>
                <a:latin typeface="Lucida Sans Unicode"/>
                <a:cs typeface="Lucida Sans Unicode"/>
              </a:rPr>
              <a:t>polymer</a:t>
            </a:r>
            <a:r>
              <a:rPr sz="2250" spc="-9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80" dirty="0">
                <a:solidFill>
                  <a:srgbClr val="313131"/>
                </a:solidFill>
                <a:latin typeface="Lucida Sans Unicode"/>
                <a:cs typeface="Lucida Sans Unicode"/>
              </a:rPr>
              <a:t>chain</a:t>
            </a:r>
            <a:endParaRPr sz="22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2180"/>
              </a:spcBef>
            </a:pP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Binds</a:t>
            </a:r>
            <a:r>
              <a:rPr sz="2250" spc="35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small</a:t>
            </a:r>
            <a:r>
              <a:rPr sz="2250" spc="5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particles</a:t>
            </a:r>
            <a:r>
              <a:rPr sz="2250" spc="6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65" dirty="0">
                <a:solidFill>
                  <a:srgbClr val="313131"/>
                </a:solidFill>
                <a:latin typeface="Lucida Sans Unicode"/>
                <a:cs typeface="Lucida Sans Unicode"/>
              </a:rPr>
              <a:t>creating</a:t>
            </a:r>
            <a:r>
              <a:rPr sz="2250" spc="3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280" dirty="0">
                <a:solidFill>
                  <a:srgbClr val="313131"/>
                </a:solidFill>
                <a:latin typeface="Lucida Sans Unicode"/>
                <a:cs typeface="Lucida Sans Unicode"/>
              </a:rPr>
              <a:t>a</a:t>
            </a:r>
            <a:r>
              <a:rPr sz="2250" spc="55" dirty="0">
                <a:solidFill>
                  <a:srgbClr val="313131"/>
                </a:solidFill>
                <a:latin typeface="Lucida Sans Unicode"/>
                <a:cs typeface="Lucida Sans Unicode"/>
              </a:rPr>
              <a:t> large</a:t>
            </a:r>
            <a:endParaRPr sz="2250">
              <a:latin typeface="Lucida Sans Unicode"/>
              <a:cs typeface="Lucida Sans Unicode"/>
            </a:endParaRPr>
          </a:p>
          <a:p>
            <a:pPr marL="12700">
              <a:lnSpc>
                <a:spcPct val="100000"/>
              </a:lnSpc>
              <a:spcBef>
                <a:spcPts val="505"/>
              </a:spcBef>
            </a:pP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particle</a:t>
            </a:r>
            <a:r>
              <a:rPr sz="2250" spc="8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or</a:t>
            </a:r>
            <a:r>
              <a:rPr sz="2250" spc="55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-10" dirty="0">
                <a:solidFill>
                  <a:srgbClr val="313131"/>
                </a:solidFill>
                <a:latin typeface="Lucida Sans Unicode"/>
                <a:cs typeface="Lucida Sans Unicode"/>
              </a:rPr>
              <a:t>“floc”</a:t>
            </a:r>
            <a:endParaRPr sz="2250">
              <a:latin typeface="Lucida Sans Unicode"/>
              <a:cs typeface="Lucida Sans Unicode"/>
            </a:endParaRPr>
          </a:p>
          <a:p>
            <a:pPr marL="34925" marR="693420">
              <a:lnSpc>
                <a:spcPct val="118700"/>
              </a:lnSpc>
              <a:spcBef>
                <a:spcPts val="1675"/>
              </a:spcBef>
            </a:pP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Large</a:t>
            </a:r>
            <a:r>
              <a:rPr sz="2250" spc="-3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flocs</a:t>
            </a:r>
            <a:r>
              <a:rPr sz="2250" spc="-2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185" dirty="0">
                <a:solidFill>
                  <a:srgbClr val="313131"/>
                </a:solidFill>
                <a:latin typeface="Lucida Sans Unicode"/>
                <a:cs typeface="Lucida Sans Unicode"/>
              </a:rPr>
              <a:t>can</a:t>
            </a:r>
            <a:r>
              <a:rPr sz="2250" spc="-1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then</a:t>
            </a:r>
            <a:r>
              <a:rPr sz="2250" spc="-1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settle</a:t>
            </a:r>
            <a:r>
              <a:rPr sz="2250" spc="25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or</a:t>
            </a:r>
            <a:r>
              <a:rPr sz="2250" spc="-2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105" dirty="0">
                <a:solidFill>
                  <a:srgbClr val="313131"/>
                </a:solidFill>
                <a:latin typeface="Lucida Sans Unicode"/>
                <a:cs typeface="Lucida Sans Unicode"/>
              </a:rPr>
              <a:t>be </a:t>
            </a:r>
            <a:r>
              <a:rPr sz="2250" spc="100" dirty="0">
                <a:solidFill>
                  <a:srgbClr val="313131"/>
                </a:solidFill>
                <a:latin typeface="Lucida Sans Unicode"/>
                <a:cs typeface="Lucida Sans Unicode"/>
              </a:rPr>
              <a:t>captured</a:t>
            </a:r>
            <a:r>
              <a:rPr sz="2250" spc="-7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75" dirty="0">
                <a:solidFill>
                  <a:srgbClr val="313131"/>
                </a:solidFill>
                <a:latin typeface="Lucida Sans Unicode"/>
                <a:cs typeface="Lucida Sans Unicode"/>
              </a:rPr>
              <a:t>by</a:t>
            </a:r>
            <a:r>
              <a:rPr sz="2250" spc="-60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dirty="0">
                <a:solidFill>
                  <a:srgbClr val="313131"/>
                </a:solidFill>
                <a:latin typeface="Lucida Sans Unicode"/>
                <a:cs typeface="Lucida Sans Unicode"/>
              </a:rPr>
              <a:t>other</a:t>
            </a:r>
            <a:r>
              <a:rPr sz="2250" spc="-45" dirty="0">
                <a:solidFill>
                  <a:srgbClr val="313131"/>
                </a:solidFill>
                <a:latin typeface="Lucida Sans Unicode"/>
                <a:cs typeface="Lucida Sans Unicode"/>
              </a:rPr>
              <a:t> </a:t>
            </a:r>
            <a:r>
              <a:rPr sz="2250" spc="-20" dirty="0">
                <a:solidFill>
                  <a:srgbClr val="313131"/>
                </a:solidFill>
                <a:latin typeface="Lucida Sans Unicode"/>
                <a:cs typeface="Lucida Sans Unicode"/>
              </a:rPr>
              <a:t>BMPs</a:t>
            </a:r>
            <a:endParaRPr sz="2250">
              <a:latin typeface="Lucida Sans Unicode"/>
              <a:cs typeface="Lucida Sans Unicode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9740" y="685545"/>
            <a:ext cx="567690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675255" algn="l"/>
              </a:tabLst>
            </a:pPr>
            <a:r>
              <a:rPr b="1" spc="-10" dirty="0">
                <a:latin typeface="Calibri"/>
                <a:cs typeface="Calibri"/>
              </a:rPr>
              <a:t>Treatment</a:t>
            </a:r>
            <a:r>
              <a:rPr b="1" dirty="0">
                <a:latin typeface="Calibri"/>
                <a:cs typeface="Calibri"/>
              </a:rPr>
              <a:t>	</a:t>
            </a:r>
            <a:r>
              <a:rPr b="1" spc="-30" dirty="0">
                <a:latin typeface="Calibri"/>
                <a:cs typeface="Calibri"/>
              </a:rPr>
              <a:t>Train</a:t>
            </a:r>
            <a:r>
              <a:rPr b="1" spc="-21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Design: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59740" y="2127203"/>
            <a:ext cx="10853420" cy="3683635"/>
          </a:xfrm>
          <a:prstGeom prst="rect">
            <a:avLst/>
          </a:prstGeom>
        </p:spPr>
        <p:txBody>
          <a:bodyPr vert="horz" wrap="square" lIns="0" tIns="255904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2014"/>
              </a:spcBef>
              <a:buFont typeface="Arial"/>
              <a:buChar char="•"/>
              <a:tabLst>
                <a:tab pos="298450" algn="l"/>
              </a:tabLst>
            </a:pP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Capture</a:t>
            </a:r>
            <a:r>
              <a:rPr sz="3200" spc="-11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metal</a:t>
            </a:r>
            <a:r>
              <a:rPr sz="3200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bound</a:t>
            </a:r>
            <a:r>
              <a:rPr sz="32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particulate</a:t>
            </a:r>
            <a:endParaRPr sz="32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298450" algn="l"/>
              </a:tabLst>
            </a:pP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Fit</a:t>
            </a:r>
            <a:r>
              <a:rPr sz="32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within</a:t>
            </a:r>
            <a:r>
              <a:rPr sz="3200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stream</a:t>
            </a:r>
            <a:r>
              <a:rPr sz="32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channel</a:t>
            </a:r>
            <a:r>
              <a:rPr sz="32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footprint</a:t>
            </a:r>
            <a:endParaRPr sz="32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298450" algn="l"/>
              </a:tabLst>
            </a:pP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No</a:t>
            </a:r>
            <a:r>
              <a:rPr sz="32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pumps</a:t>
            </a:r>
            <a:r>
              <a:rPr sz="32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or</a:t>
            </a:r>
            <a:r>
              <a:rPr sz="3200" spc="-9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tanks</a:t>
            </a:r>
            <a:r>
              <a:rPr sz="32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for</a:t>
            </a:r>
            <a:r>
              <a:rPr sz="32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chemical</a:t>
            </a:r>
            <a:r>
              <a:rPr sz="32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dosing</a:t>
            </a:r>
            <a:endParaRPr sz="32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920"/>
              </a:spcBef>
              <a:buFont typeface="Arial"/>
              <a:buChar char="•"/>
              <a:tabLst>
                <a:tab pos="298450" algn="l"/>
              </a:tabLst>
            </a:pP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System</a:t>
            </a:r>
            <a:r>
              <a:rPr sz="3200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must</a:t>
            </a:r>
            <a:r>
              <a:rPr sz="32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survive</a:t>
            </a:r>
            <a:r>
              <a:rPr sz="3200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winter</a:t>
            </a:r>
            <a:r>
              <a:rPr sz="3200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with</a:t>
            </a:r>
            <a:r>
              <a:rPr sz="3200" spc="-10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minimal</a:t>
            </a:r>
            <a:r>
              <a:rPr sz="32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maintenance</a:t>
            </a:r>
            <a:r>
              <a:rPr sz="32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in</a:t>
            </a:r>
            <a:r>
              <a:rPr sz="3200" spc="-10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10" dirty="0">
                <a:solidFill>
                  <a:srgbClr val="567192"/>
                </a:solidFill>
                <a:latin typeface="Calibri"/>
                <a:cs typeface="Calibri"/>
              </a:rPr>
              <a:t>spring</a:t>
            </a:r>
            <a:endParaRPr sz="3200">
              <a:latin typeface="Calibri"/>
              <a:cs typeface="Calibri"/>
            </a:endParaRPr>
          </a:p>
          <a:p>
            <a:pPr marL="298450" indent="-285750">
              <a:lnSpc>
                <a:spcPct val="100000"/>
              </a:lnSpc>
              <a:spcBef>
                <a:spcPts val="1925"/>
              </a:spcBef>
              <a:buFont typeface="Arial"/>
              <a:buChar char="•"/>
              <a:tabLst>
                <a:tab pos="298450" algn="l"/>
              </a:tabLst>
            </a:pP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Materials</a:t>
            </a:r>
            <a:r>
              <a:rPr sz="32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used</a:t>
            </a:r>
            <a:r>
              <a:rPr sz="32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in</a:t>
            </a:r>
            <a:r>
              <a:rPr sz="32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the</a:t>
            </a:r>
            <a:r>
              <a:rPr sz="32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stream</a:t>
            </a:r>
            <a:r>
              <a:rPr sz="32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must</a:t>
            </a:r>
            <a:r>
              <a:rPr sz="32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be</a:t>
            </a:r>
            <a:r>
              <a:rPr sz="32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567192"/>
                </a:solidFill>
                <a:latin typeface="Calibri"/>
                <a:cs typeface="Calibri"/>
              </a:rPr>
              <a:t>non-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toxic</a:t>
            </a:r>
            <a:r>
              <a:rPr sz="32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to</a:t>
            </a:r>
            <a:r>
              <a:rPr sz="32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dirty="0">
                <a:solidFill>
                  <a:srgbClr val="567192"/>
                </a:solidFill>
                <a:latin typeface="Calibri"/>
                <a:cs typeface="Calibri"/>
              </a:rPr>
              <a:t>aquatic</a:t>
            </a:r>
            <a:r>
              <a:rPr sz="32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spc="-20" dirty="0">
                <a:solidFill>
                  <a:srgbClr val="567192"/>
                </a:solidFill>
                <a:latin typeface="Calibri"/>
                <a:cs typeface="Calibri"/>
              </a:rPr>
              <a:t>life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6420611" y="455676"/>
            <a:ext cx="5414010" cy="4030345"/>
            <a:chOff x="6420611" y="455676"/>
            <a:chExt cx="5414010" cy="4030345"/>
          </a:xfrm>
        </p:grpSpPr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89847" y="2389632"/>
              <a:ext cx="3144774" cy="2096262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420611" y="455676"/>
              <a:ext cx="2582417" cy="1934718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130295" y="0"/>
              <a:ext cx="6079235" cy="1403603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581527" y="34797"/>
            <a:ext cx="5027295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b="1" dirty="0">
                <a:latin typeface="Calibri"/>
                <a:cs typeface="Calibri"/>
              </a:rPr>
              <a:t>Clover</a:t>
            </a:r>
            <a:r>
              <a:rPr sz="5400" b="1" spc="-60" dirty="0">
                <a:latin typeface="Calibri"/>
                <a:cs typeface="Calibri"/>
              </a:rPr>
              <a:t> </a:t>
            </a:r>
            <a:r>
              <a:rPr sz="5400" b="1" dirty="0">
                <a:latin typeface="Calibri"/>
                <a:cs typeface="Calibri"/>
              </a:rPr>
              <a:t>Bar</a:t>
            </a:r>
            <a:r>
              <a:rPr sz="5400" b="1" spc="-50" dirty="0">
                <a:latin typeface="Calibri"/>
                <a:cs typeface="Calibri"/>
              </a:rPr>
              <a:t> </a:t>
            </a:r>
            <a:r>
              <a:rPr sz="5400" b="1" spc="-10" dirty="0">
                <a:latin typeface="Calibri"/>
                <a:cs typeface="Calibri"/>
              </a:rPr>
              <a:t>Ravine</a:t>
            </a:r>
            <a:endParaRPr sz="5400">
              <a:latin typeface="Calibri"/>
              <a:cs typeface="Calibri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18730" y="773302"/>
            <a:ext cx="4402455" cy="5939155"/>
            <a:chOff x="7618730" y="773302"/>
            <a:chExt cx="4402455" cy="5939155"/>
          </a:xfrm>
        </p:grpSpPr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18730" y="3420935"/>
              <a:ext cx="4402455" cy="3291078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095742" y="773302"/>
              <a:ext cx="3840988" cy="2655697"/>
            </a:xfrm>
            <a:prstGeom prst="rect">
              <a:avLst/>
            </a:prstGeom>
          </p:spPr>
        </p:pic>
      </p:grpSp>
      <p:sp>
        <p:nvSpPr>
          <p:cNvPr id="9" name="object 9"/>
          <p:cNvSpPr txBox="1"/>
          <p:nvPr/>
        </p:nvSpPr>
        <p:spPr>
          <a:xfrm>
            <a:off x="249732" y="874724"/>
            <a:ext cx="7734934" cy="4627245"/>
          </a:xfrm>
          <a:prstGeom prst="rect">
            <a:avLst/>
          </a:prstGeom>
        </p:spPr>
        <p:txBody>
          <a:bodyPr vert="horz" wrap="square" lIns="0" tIns="2724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45"/>
              </a:spcBef>
            </a:pPr>
            <a:r>
              <a:rPr sz="3200" b="1" dirty="0">
                <a:solidFill>
                  <a:srgbClr val="567192"/>
                </a:solidFill>
                <a:latin typeface="Calibri"/>
                <a:cs typeface="Calibri"/>
              </a:rPr>
              <a:t>Polymer</a:t>
            </a:r>
            <a:r>
              <a:rPr sz="3200" b="1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567192"/>
                </a:solidFill>
                <a:latin typeface="Calibri"/>
                <a:cs typeface="Calibri"/>
              </a:rPr>
              <a:t>Enhanced</a:t>
            </a:r>
            <a:r>
              <a:rPr sz="3200" b="1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b="1" dirty="0">
                <a:solidFill>
                  <a:srgbClr val="567192"/>
                </a:solidFill>
                <a:latin typeface="Calibri"/>
                <a:cs typeface="Calibri"/>
              </a:rPr>
              <a:t>Passive</a:t>
            </a:r>
            <a:r>
              <a:rPr sz="3200" b="1" spc="-1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b="1" spc="-20" dirty="0">
                <a:solidFill>
                  <a:srgbClr val="567192"/>
                </a:solidFill>
                <a:latin typeface="Calibri"/>
                <a:cs typeface="Calibri"/>
              </a:rPr>
              <a:t>Treatment</a:t>
            </a:r>
            <a:r>
              <a:rPr sz="3200" b="1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567192"/>
                </a:solidFill>
                <a:latin typeface="Calibri"/>
                <a:cs typeface="Calibri"/>
              </a:rPr>
              <a:t>System:</a:t>
            </a:r>
            <a:endParaRPr sz="3200">
              <a:latin typeface="Calibri"/>
              <a:cs typeface="Calibri"/>
            </a:endParaRPr>
          </a:p>
          <a:p>
            <a:pPr marL="469900" marR="1469390" indent="-457200">
              <a:lnSpc>
                <a:spcPct val="150100"/>
              </a:lnSpc>
              <a:spcBef>
                <a:spcPts val="100"/>
              </a:spcBef>
              <a:buFont typeface="Arial"/>
              <a:buChar char="•"/>
              <a:tabLst>
                <a:tab pos="469900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Soft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armoring</a:t>
            </a:r>
            <a:r>
              <a:rPr sz="28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along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stream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channel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567192"/>
                </a:solidFill>
                <a:latin typeface="Calibri"/>
                <a:cs typeface="Calibri"/>
              </a:rPr>
              <a:t>and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downstream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area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(jute</a:t>
            </a:r>
            <a:r>
              <a:rPr sz="2800" spc="-3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lined)</a:t>
            </a:r>
            <a:endParaRPr sz="2800">
              <a:latin typeface="Calibri"/>
              <a:cs typeface="Calibri"/>
            </a:endParaRPr>
          </a:p>
          <a:p>
            <a:pPr marL="469900" marR="491490" indent="-457200">
              <a:lnSpc>
                <a:spcPct val="150000"/>
              </a:lnSpc>
              <a:buFont typeface="Arial"/>
              <a:buChar char="•"/>
              <a:tabLst>
                <a:tab pos="469900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Granular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PAM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applied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to</a:t>
            </a:r>
            <a:r>
              <a:rPr sz="28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assist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particle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capture system</a:t>
            </a:r>
            <a:endParaRPr sz="2800">
              <a:latin typeface="Calibri"/>
              <a:cs typeface="Calibri"/>
            </a:endParaRPr>
          </a:p>
          <a:p>
            <a:pPr marL="469900" marR="556260" indent="-457200">
              <a:lnSpc>
                <a:spcPct val="150000"/>
              </a:lnSpc>
              <a:buFont typeface="Arial"/>
              <a:buChar char="•"/>
              <a:tabLst>
                <a:tab pos="469900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Duplex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FLOC</a:t>
            </a:r>
            <a:r>
              <a:rPr sz="2800" spc="-9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LOG</a:t>
            </a:r>
            <a:r>
              <a:rPr sz="2800" spc="-9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treatment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of</a:t>
            </a:r>
            <a:r>
              <a:rPr sz="2800" spc="-9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stream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water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(703d#3</a:t>
            </a: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&amp;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706b)-</a:t>
            </a:r>
            <a:r>
              <a:rPr sz="2800" spc="-3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to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reduce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metals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&amp;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turbidity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884164" y="821436"/>
            <a:ext cx="6179185" cy="6034405"/>
            <a:chOff x="5884164" y="821436"/>
            <a:chExt cx="6179185" cy="603440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884164" y="821436"/>
              <a:ext cx="4481322" cy="336118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716012" y="3694175"/>
              <a:ext cx="4347209" cy="3161538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12191" y="118109"/>
            <a:ext cx="11156315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200" b="1" dirty="0">
                <a:latin typeface="Calibri"/>
                <a:cs typeface="Calibri"/>
              </a:rPr>
              <a:t>Soft</a:t>
            </a:r>
            <a:r>
              <a:rPr sz="3200" b="1" spc="-2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Armoring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Applied</a:t>
            </a:r>
            <a:r>
              <a:rPr sz="3200" b="1" spc="-5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In</a:t>
            </a:r>
            <a:r>
              <a:rPr sz="3200" b="1" spc="-30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Stream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Channel</a:t>
            </a:r>
            <a:r>
              <a:rPr sz="3200" b="1" spc="-1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And</a:t>
            </a:r>
            <a:r>
              <a:rPr sz="3200" b="1" spc="-35" dirty="0">
                <a:latin typeface="Calibri"/>
                <a:cs typeface="Calibri"/>
              </a:rPr>
              <a:t> </a:t>
            </a:r>
            <a:r>
              <a:rPr sz="3200" b="1" dirty="0">
                <a:latin typeface="Calibri"/>
                <a:cs typeface="Calibri"/>
              </a:rPr>
              <a:t>Along</a:t>
            </a:r>
            <a:r>
              <a:rPr sz="3200" b="1" spc="-45" dirty="0">
                <a:latin typeface="Calibri"/>
                <a:cs typeface="Calibri"/>
              </a:rPr>
              <a:t> </a:t>
            </a:r>
            <a:r>
              <a:rPr sz="3200" b="1" spc="-10" dirty="0">
                <a:latin typeface="Calibri"/>
                <a:cs typeface="Calibri"/>
              </a:rPr>
              <a:t>Embankment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4713" y="2112733"/>
            <a:ext cx="5403215" cy="3013710"/>
          </a:xfrm>
          <a:prstGeom prst="rect">
            <a:avLst/>
          </a:prstGeom>
        </p:spPr>
        <p:txBody>
          <a:bodyPr vert="horz" wrap="square" lIns="0" tIns="98425" rIns="0" bIns="0" rtlCol="0">
            <a:spAutoFit/>
          </a:bodyPr>
          <a:lstStyle/>
          <a:p>
            <a:pPr marL="354965" indent="-342265">
              <a:lnSpc>
                <a:spcPct val="100000"/>
              </a:lnSpc>
              <a:spcBef>
                <a:spcPts val="775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30" dirty="0">
                <a:solidFill>
                  <a:srgbClr val="567192"/>
                </a:solidFill>
                <a:latin typeface="Calibri"/>
                <a:cs typeface="Calibri"/>
              </a:rPr>
              <a:t>Treatment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In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Place</a:t>
            </a:r>
            <a:r>
              <a:rPr sz="28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For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Three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Years</a:t>
            </a:r>
            <a:endParaRPr sz="2800">
              <a:latin typeface="Calibri"/>
              <a:cs typeface="Calibri"/>
            </a:endParaRPr>
          </a:p>
          <a:p>
            <a:pPr marL="354965" marR="521970" indent="-342900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Before</a:t>
            </a:r>
            <a:r>
              <a:rPr sz="28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2800" spc="-7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After</a:t>
            </a:r>
            <a:r>
              <a:rPr sz="28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Metal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and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567192"/>
                </a:solidFill>
                <a:latin typeface="Calibri"/>
                <a:cs typeface="Calibri"/>
              </a:rPr>
              <a:t>TSS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Analysis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0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Removal</a:t>
            </a:r>
            <a:r>
              <a:rPr sz="2800" spc="-114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Efficiency</a:t>
            </a:r>
            <a:r>
              <a:rPr sz="2800" spc="-9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Varied</a:t>
            </a:r>
            <a:r>
              <a:rPr sz="2800" spc="-9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by</a:t>
            </a:r>
            <a:r>
              <a:rPr sz="28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Metal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25" dirty="0">
                <a:solidFill>
                  <a:srgbClr val="567192"/>
                </a:solidFill>
                <a:latin typeface="Calibri"/>
                <a:cs typeface="Calibri"/>
              </a:rPr>
              <a:t>47-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95%</a:t>
            </a:r>
            <a:r>
              <a:rPr sz="2800" spc="-2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Removal</a:t>
            </a:r>
            <a:r>
              <a:rPr sz="28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Range</a:t>
            </a:r>
            <a:endParaRPr sz="2800">
              <a:latin typeface="Calibri"/>
              <a:cs typeface="Calibri"/>
            </a:endParaRPr>
          </a:p>
          <a:p>
            <a:pPr marL="354965" indent="-342265">
              <a:lnSpc>
                <a:spcPct val="100000"/>
              </a:lnSpc>
              <a:spcBef>
                <a:spcPts val="675"/>
              </a:spcBef>
              <a:buFont typeface="Arial"/>
              <a:buChar char="•"/>
              <a:tabLst>
                <a:tab pos="354965" algn="l"/>
              </a:tabLst>
            </a:pP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Average</a:t>
            </a:r>
            <a:r>
              <a:rPr sz="28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Decrease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=</a:t>
            </a:r>
            <a:r>
              <a:rPr sz="28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25" dirty="0">
                <a:solidFill>
                  <a:srgbClr val="567192"/>
                </a:solidFill>
                <a:latin typeface="Calibri"/>
                <a:cs typeface="Calibri"/>
              </a:rPr>
              <a:t>78%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234695" y="1411224"/>
            <a:ext cx="11630660" cy="4400550"/>
            <a:chOff x="234695" y="1411224"/>
            <a:chExt cx="11630660" cy="4400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34695" y="1411224"/>
              <a:ext cx="5868162" cy="440055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102095" y="1411224"/>
              <a:ext cx="5763006" cy="432282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95116" y="2970288"/>
              <a:ext cx="1238250" cy="44728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00300" y="2855976"/>
              <a:ext cx="418338" cy="610362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441447" y="2855976"/>
              <a:ext cx="1977389" cy="610362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3727" y="378663"/>
            <a:ext cx="11348085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Polymer</a:t>
            </a:r>
            <a:r>
              <a:rPr b="1" spc="-10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Logs</a:t>
            </a:r>
            <a:r>
              <a:rPr b="1" spc="-8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Installed</a:t>
            </a:r>
            <a:r>
              <a:rPr b="1" spc="-8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In</a:t>
            </a:r>
            <a:r>
              <a:rPr b="1" spc="-6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Duplex</a:t>
            </a:r>
            <a:r>
              <a:rPr b="1" spc="-7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At</a:t>
            </a:r>
            <a:r>
              <a:rPr b="1" spc="-65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3-</a:t>
            </a:r>
            <a:r>
              <a:rPr b="1" dirty="0">
                <a:latin typeface="Calibri"/>
                <a:cs typeface="Calibri"/>
              </a:rPr>
              <a:t>m</a:t>
            </a:r>
            <a:r>
              <a:rPr b="1" spc="-7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Intervals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20040" y="1552194"/>
            <a:ext cx="11629390" cy="4699000"/>
            <a:chOff x="320040" y="1552194"/>
            <a:chExt cx="11629390" cy="4699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085331" y="1853184"/>
              <a:ext cx="5863590" cy="439750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20040" y="1860804"/>
              <a:ext cx="5791962" cy="4345686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2978404" y="1552193"/>
              <a:ext cx="6772909" cy="2501265"/>
            </a:xfrm>
            <a:custGeom>
              <a:avLst/>
              <a:gdLst/>
              <a:ahLst/>
              <a:cxnLst/>
              <a:rect l="l" t="t" r="r" b="b"/>
              <a:pathLst>
                <a:path w="6772909" h="2501265">
                  <a:moveTo>
                    <a:pt x="585724" y="2271395"/>
                  </a:moveTo>
                  <a:lnTo>
                    <a:pt x="529869" y="2283028"/>
                  </a:lnTo>
                  <a:lnTo>
                    <a:pt x="56007" y="0"/>
                  </a:lnTo>
                  <a:lnTo>
                    <a:pt x="0" y="11684"/>
                  </a:lnTo>
                  <a:lnTo>
                    <a:pt x="473887" y="2294686"/>
                  </a:lnTo>
                  <a:lnTo>
                    <a:pt x="417957" y="2306320"/>
                  </a:lnTo>
                  <a:lnTo>
                    <a:pt x="536702" y="2456688"/>
                  </a:lnTo>
                  <a:lnTo>
                    <a:pt x="572173" y="2322576"/>
                  </a:lnTo>
                  <a:lnTo>
                    <a:pt x="585724" y="2271395"/>
                  </a:lnTo>
                  <a:close/>
                </a:path>
                <a:path w="6772909" h="2501265">
                  <a:moveTo>
                    <a:pt x="6772910" y="2315718"/>
                  </a:moveTo>
                  <a:lnTo>
                    <a:pt x="6716941" y="2327325"/>
                  </a:lnTo>
                  <a:lnTo>
                    <a:pt x="6235192" y="127"/>
                  </a:lnTo>
                  <a:lnTo>
                    <a:pt x="6179185" y="11684"/>
                  </a:lnTo>
                  <a:lnTo>
                    <a:pt x="6660947" y="2338933"/>
                  </a:lnTo>
                  <a:lnTo>
                    <a:pt x="6605016" y="2350516"/>
                  </a:lnTo>
                  <a:lnTo>
                    <a:pt x="6723761" y="2501011"/>
                  </a:lnTo>
                  <a:lnTo>
                    <a:pt x="6759334" y="2366899"/>
                  </a:lnTo>
                  <a:lnTo>
                    <a:pt x="6772910" y="2315718"/>
                  </a:lnTo>
                  <a:close/>
                </a:path>
              </a:pathLst>
            </a:custGeom>
            <a:solidFill>
              <a:srgbClr val="5C71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b="1" dirty="0">
                <a:latin typeface="Calibri"/>
                <a:cs typeface="Calibri"/>
              </a:rPr>
              <a:t>Particulate</a:t>
            </a:r>
            <a:r>
              <a:rPr b="1" spc="-15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containing</a:t>
            </a:r>
            <a:r>
              <a:rPr b="1" spc="-14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metals</a:t>
            </a:r>
            <a:r>
              <a:rPr b="1" spc="-145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captured</a:t>
            </a:r>
            <a:r>
              <a:rPr b="1" spc="-114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on</a:t>
            </a:r>
            <a:r>
              <a:rPr b="1" spc="-11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jute.</a:t>
            </a: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b="1" dirty="0">
                <a:latin typeface="Calibri"/>
                <a:cs typeface="Calibri"/>
              </a:rPr>
              <a:t>Clear</a:t>
            </a:r>
            <a:r>
              <a:rPr b="1" spc="-13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water</a:t>
            </a:r>
            <a:r>
              <a:rPr b="1" spc="-120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discharge</a:t>
            </a:r>
            <a:r>
              <a:rPr b="1" spc="-13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downstream.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7998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68211" y="1869820"/>
              <a:ext cx="11473815" cy="3631946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1629155"/>
              <a:ext cx="1838705" cy="446913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170813" y="833500"/>
          <a:ext cx="10020300" cy="56172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05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05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05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050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0706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2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3200" spc="-20" dirty="0">
                          <a:latin typeface="Calibri"/>
                          <a:cs typeface="Calibri"/>
                        </a:rPr>
                        <a:t>2007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3200" spc="-20" dirty="0">
                          <a:latin typeface="Calibri"/>
                          <a:cs typeface="Calibri"/>
                        </a:rPr>
                        <a:t>2008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0"/>
                        </a:spcBef>
                      </a:pPr>
                      <a:r>
                        <a:rPr sz="3200" spc="-20" dirty="0">
                          <a:latin typeface="Calibri"/>
                          <a:cs typeface="Calibri"/>
                        </a:rPr>
                        <a:t>2010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271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073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39"/>
                        </a:spcBef>
                      </a:pPr>
                      <a:r>
                        <a:rPr sz="3200" spc="-10" dirty="0">
                          <a:latin typeface="Calibri"/>
                          <a:cs typeface="Calibri"/>
                        </a:rPr>
                        <a:t>Metal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2463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1939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% </a:t>
                      </a:r>
                      <a:r>
                        <a:rPr sz="3200" spc="-10" dirty="0">
                          <a:latin typeface="Calibri"/>
                          <a:cs typeface="Calibri"/>
                        </a:rPr>
                        <a:t>Removal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2463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939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% </a:t>
                      </a:r>
                      <a:r>
                        <a:rPr sz="3200" spc="-10" dirty="0">
                          <a:latin typeface="Calibri"/>
                          <a:cs typeface="Calibri"/>
                        </a:rPr>
                        <a:t>Removal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2463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1939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% </a:t>
                      </a:r>
                      <a:r>
                        <a:rPr sz="3200" spc="-10" dirty="0">
                          <a:latin typeface="Calibri"/>
                          <a:cs typeface="Calibri"/>
                        </a:rPr>
                        <a:t>Removal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24637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7060"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spc="-25" dirty="0">
                          <a:latin typeface="Calibri"/>
                          <a:cs typeface="Calibri"/>
                        </a:rPr>
                        <a:t>Al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47.7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92.1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89.7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7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spc="-25" dirty="0">
                          <a:latin typeface="Calibri"/>
                          <a:cs typeface="Calibri"/>
                        </a:rPr>
                        <a:t>Cu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81.8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68.2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50.0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7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spc="-25" dirty="0">
                          <a:latin typeface="Calibri"/>
                          <a:cs typeface="Calibri"/>
                        </a:rPr>
                        <a:t>Fe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70.0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90.6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90.4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7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spc="-25" dirty="0">
                          <a:latin typeface="Calibri"/>
                          <a:cs typeface="Calibri"/>
                        </a:rPr>
                        <a:t>Pb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66.7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93.0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90.3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706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spc="-25" dirty="0">
                          <a:latin typeface="Calibri"/>
                          <a:cs typeface="Calibri"/>
                        </a:rPr>
                        <a:t>Ni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70.0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56.7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35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84.5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3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07060"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3200" spc="-25" dirty="0">
                          <a:latin typeface="Calibri"/>
                          <a:cs typeface="Calibri"/>
                        </a:rPr>
                        <a:t>Zn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88.3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74.5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3810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85.1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0706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3200" spc="-25" dirty="0">
                          <a:latin typeface="Calibri"/>
                          <a:cs typeface="Calibri"/>
                        </a:rPr>
                        <a:t>TSS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79.0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88.4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tc>
                  <a:txBody>
                    <a:bodyPr/>
                    <a:lstStyle/>
                    <a:p>
                      <a:pPr marL="3175" algn="ctr">
                        <a:lnSpc>
                          <a:spcPct val="100000"/>
                        </a:lnSpc>
                        <a:spcBef>
                          <a:spcPts val="740"/>
                        </a:spcBef>
                      </a:pPr>
                      <a:r>
                        <a:rPr sz="3200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3200" spc="-20" dirty="0">
                          <a:latin typeface="Calibri"/>
                          <a:cs typeface="Calibri"/>
                        </a:rPr>
                        <a:t>95.8</a:t>
                      </a:r>
                      <a:endParaRPr sz="3200">
                        <a:latin typeface="Calibri"/>
                        <a:cs typeface="Calibri"/>
                      </a:endParaRPr>
                    </a:p>
                  </a:txBody>
                  <a:tcPr marL="0" marR="0" marT="9398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AEB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990088" y="0"/>
            <a:ext cx="261365" cy="21717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296280" y="377190"/>
            <a:ext cx="134429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b="1" dirty="0">
                <a:latin typeface="Tw Cen MT Condensed Extra Bold"/>
                <a:cs typeface="Tw Cen MT Condensed Extra Bold"/>
              </a:rPr>
              <a:t>pH</a:t>
            </a:r>
            <a:r>
              <a:rPr sz="4000" b="1" spc="-30" dirty="0">
                <a:latin typeface="Tw Cen MT Condensed Extra Bold"/>
                <a:cs typeface="Tw Cen MT Condensed Extra Bold"/>
              </a:rPr>
              <a:t> </a:t>
            </a:r>
            <a:r>
              <a:rPr sz="4000" b="1" spc="-25" dirty="0">
                <a:latin typeface="Tw Cen MT Condensed Extra Bold"/>
                <a:cs typeface="Tw Cen MT Condensed Extra Bold"/>
              </a:rPr>
              <a:t>Log</a:t>
            </a:r>
            <a:endParaRPr sz="4000">
              <a:latin typeface="Tw Cen MT Condensed Extra Bold"/>
              <a:cs typeface="Tw Cen MT Condensed Extra Bold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30721" y="5054091"/>
            <a:ext cx="124587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710"/>
              </a:lnSpc>
            </a:pPr>
            <a:r>
              <a:rPr sz="1800" dirty="0">
                <a:latin typeface="Calibri"/>
                <a:cs typeface="Calibri"/>
              </a:rPr>
              <a:t>Insert</a:t>
            </a:r>
            <a:r>
              <a:rPr sz="1800" spc="-40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picture</a:t>
            </a:r>
            <a:endParaRPr sz="1800">
              <a:latin typeface="Calibri"/>
              <a:cs typeface="Calibri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283012" y="3659791"/>
            <a:ext cx="7626289" cy="2980444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298805" y="6356705"/>
            <a:ext cx="25781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5" dirty="0">
                <a:latin typeface="Calibri"/>
                <a:cs typeface="Calibri"/>
              </a:rPr>
              <a:t>77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155063" y="941222"/>
            <a:ext cx="7821295" cy="2586990"/>
          </a:xfrm>
          <a:prstGeom prst="rect">
            <a:avLst/>
          </a:prstGeom>
        </p:spPr>
        <p:txBody>
          <a:bodyPr vert="horz" wrap="square" lIns="0" tIns="226060" rIns="0" bIns="0" rtlCol="0">
            <a:spAutoFit/>
          </a:bodyPr>
          <a:lstStyle/>
          <a:p>
            <a:pPr marL="299085" indent="-286385">
              <a:lnSpc>
                <a:spcPct val="100000"/>
              </a:lnSpc>
              <a:spcBef>
                <a:spcPts val="1780"/>
              </a:spcBef>
              <a:buFont typeface="Arial"/>
              <a:buChar char="•"/>
              <a:tabLst>
                <a:tab pos="29908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Used</a:t>
            </a:r>
            <a:r>
              <a:rPr sz="2800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In</a:t>
            </a:r>
            <a:r>
              <a:rPr sz="2800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Flowing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Water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5"/>
              </a:spcBef>
              <a:buFont typeface="Arial"/>
              <a:buChar char="•"/>
              <a:tabLst>
                <a:tab pos="29908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Ph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Decreased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1-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2</a:t>
            </a:r>
            <a:r>
              <a:rPr sz="2800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Units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(Slightly</a:t>
            </a:r>
            <a:r>
              <a:rPr sz="2800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Acidic)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29908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Safe</a:t>
            </a:r>
            <a:r>
              <a:rPr sz="2800" spc="-10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25" dirty="0">
                <a:solidFill>
                  <a:srgbClr val="567192"/>
                </a:solidFill>
                <a:latin typeface="Calibri"/>
                <a:cs typeface="Calibri"/>
              </a:rPr>
              <a:t>To</a:t>
            </a:r>
            <a:r>
              <a:rPr sz="2800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Handle,</a:t>
            </a:r>
            <a:r>
              <a:rPr sz="2800" spc="-5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30" dirty="0">
                <a:solidFill>
                  <a:srgbClr val="567192"/>
                </a:solidFill>
                <a:latin typeface="Calibri"/>
                <a:cs typeface="Calibri"/>
              </a:rPr>
              <a:t>Food-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grade</a:t>
            </a:r>
            <a:r>
              <a:rPr sz="28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Polymer</a:t>
            </a:r>
            <a:endParaRPr sz="2800">
              <a:latin typeface="Calibri"/>
              <a:cs typeface="Calibri"/>
            </a:endParaRPr>
          </a:p>
          <a:p>
            <a:pPr marL="299085" indent="-286385">
              <a:lnSpc>
                <a:spcPct val="100000"/>
              </a:lnSpc>
              <a:spcBef>
                <a:spcPts val="1680"/>
              </a:spcBef>
              <a:buFont typeface="Arial"/>
              <a:buChar char="•"/>
              <a:tabLst>
                <a:tab pos="299085" algn="l"/>
              </a:tabLst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Replaces</a:t>
            </a:r>
            <a:r>
              <a:rPr sz="28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Dangerous</a:t>
            </a:r>
            <a:r>
              <a:rPr sz="2800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&amp;</a:t>
            </a:r>
            <a:r>
              <a:rPr sz="2800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Bulky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Chemical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Feed</a:t>
            </a:r>
            <a:r>
              <a:rPr sz="28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Systems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911095" y="0"/>
            <a:ext cx="8036559" cy="2002789"/>
            <a:chOff x="1911095" y="0"/>
            <a:chExt cx="8036559" cy="200278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911095" y="0"/>
              <a:ext cx="8036052" cy="119633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96639" y="294131"/>
              <a:ext cx="4818888" cy="1708404"/>
            </a:xfrm>
            <a:prstGeom prst="rect">
              <a:avLst/>
            </a:prstGeom>
          </p:spPr>
        </p:pic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362580" y="-171754"/>
            <a:ext cx="7142480" cy="1597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5825"/>
              </a:lnSpc>
              <a:spcBef>
                <a:spcPts val="100"/>
              </a:spcBef>
            </a:pPr>
            <a:r>
              <a:rPr sz="5400" dirty="0">
                <a:solidFill>
                  <a:srgbClr val="2E5796"/>
                </a:solidFill>
              </a:rPr>
              <a:t>Rapid</a:t>
            </a:r>
            <a:r>
              <a:rPr sz="5400" spc="-145" dirty="0">
                <a:solidFill>
                  <a:srgbClr val="2E5796"/>
                </a:solidFill>
              </a:rPr>
              <a:t> </a:t>
            </a:r>
            <a:r>
              <a:rPr sz="5400" spc="-20" dirty="0">
                <a:solidFill>
                  <a:srgbClr val="2E5796"/>
                </a:solidFill>
              </a:rPr>
              <a:t>Water</a:t>
            </a:r>
            <a:r>
              <a:rPr sz="5400" spc="-145" dirty="0">
                <a:solidFill>
                  <a:srgbClr val="2E5796"/>
                </a:solidFill>
              </a:rPr>
              <a:t> </a:t>
            </a:r>
            <a:r>
              <a:rPr sz="5400" spc="-10" dirty="0">
                <a:solidFill>
                  <a:srgbClr val="2E5796"/>
                </a:solidFill>
              </a:rPr>
              <a:t>Clarification:</a:t>
            </a:r>
            <a:endParaRPr sz="5400"/>
          </a:p>
          <a:p>
            <a:pPr marL="149225" algn="ctr">
              <a:lnSpc>
                <a:spcPts val="6545"/>
              </a:lnSpc>
            </a:pPr>
            <a:r>
              <a:rPr sz="6000" b="1" dirty="0">
                <a:solidFill>
                  <a:srgbClr val="2E5796"/>
                </a:solidFill>
                <a:latin typeface="Calibri"/>
                <a:cs typeface="Calibri"/>
              </a:rPr>
              <a:t>Pond</a:t>
            </a:r>
            <a:r>
              <a:rPr sz="6000" b="1" spc="-200" dirty="0">
                <a:solidFill>
                  <a:srgbClr val="2E5796"/>
                </a:solidFill>
                <a:latin typeface="Calibri"/>
                <a:cs typeface="Calibri"/>
              </a:rPr>
              <a:t> </a:t>
            </a:r>
            <a:r>
              <a:rPr sz="6000" b="1" spc="-10" dirty="0">
                <a:solidFill>
                  <a:srgbClr val="2E5796"/>
                </a:solidFill>
                <a:latin typeface="Calibri"/>
                <a:cs typeface="Calibri"/>
              </a:rPr>
              <a:t>Clear+</a:t>
            </a:r>
            <a:endParaRPr sz="60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63040" y="1433969"/>
            <a:ext cx="9980955" cy="4497705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906773" y="5951016"/>
            <a:ext cx="437896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567192"/>
                </a:solidFill>
                <a:latin typeface="Calibri"/>
                <a:cs typeface="Calibri"/>
              </a:rPr>
              <a:t>No</a:t>
            </a:r>
            <a:r>
              <a:rPr sz="4400" spc="-1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dirty="0">
                <a:solidFill>
                  <a:srgbClr val="567192"/>
                </a:solidFill>
                <a:latin typeface="Calibri"/>
                <a:cs typeface="Calibri"/>
              </a:rPr>
              <a:t>mixing</a:t>
            </a:r>
            <a:r>
              <a:rPr sz="4400" spc="-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4400" spc="-10" dirty="0">
                <a:solidFill>
                  <a:srgbClr val="567192"/>
                </a:solidFill>
                <a:latin typeface="Calibri"/>
                <a:cs typeface="Calibri"/>
              </a:rPr>
              <a:t>required</a:t>
            </a:r>
            <a:endParaRPr sz="44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16636" y="1702307"/>
            <a:ext cx="11156442" cy="371475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1085494" y="5429808"/>
            <a:ext cx="4446905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92250" marR="5080" indent="-1480185">
              <a:lnSpc>
                <a:spcPct val="100000"/>
              </a:lnSpc>
              <a:spcBef>
                <a:spcPts val="95"/>
              </a:spcBef>
            </a:pPr>
            <a:r>
              <a:rPr sz="2800" spc="-20" dirty="0">
                <a:solidFill>
                  <a:srgbClr val="567192"/>
                </a:solidFill>
                <a:latin typeface="Calibri"/>
                <a:cs typeface="Calibri"/>
              </a:rPr>
              <a:t>Turbid</a:t>
            </a:r>
            <a:r>
              <a:rPr sz="2800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canal</a:t>
            </a:r>
            <a:r>
              <a:rPr sz="2800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before</a:t>
            </a:r>
            <a:r>
              <a:rPr sz="2800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Pond</a:t>
            </a:r>
            <a:r>
              <a:rPr sz="2800" spc="-8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Clear treatment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382447" rIns="0" bIns="0" rtlCol="0">
            <a:spAutoFit/>
          </a:bodyPr>
          <a:lstStyle/>
          <a:p>
            <a:pPr marL="2365375">
              <a:lnSpc>
                <a:spcPct val="100000"/>
              </a:lnSpc>
              <a:spcBef>
                <a:spcPts val="105"/>
              </a:spcBef>
            </a:pPr>
            <a:r>
              <a:rPr spc="-30" dirty="0"/>
              <a:t>Effective</a:t>
            </a:r>
            <a:r>
              <a:rPr spc="-165" dirty="0"/>
              <a:t> </a:t>
            </a:r>
            <a:r>
              <a:rPr spc="-35" dirty="0"/>
              <a:t>Treatment</a:t>
            </a:r>
            <a:r>
              <a:rPr spc="-170" dirty="0"/>
              <a:t> </a:t>
            </a:r>
            <a:r>
              <a:rPr spc="-10" dirty="0"/>
              <a:t>Results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6601459" y="5406948"/>
            <a:ext cx="4580890" cy="8788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557655" marR="5080" indent="-1545590">
              <a:lnSpc>
                <a:spcPct val="100000"/>
              </a:lnSpc>
              <a:spcBef>
                <a:spcPts val="95"/>
              </a:spcBef>
            </a:pP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Canal</a:t>
            </a:r>
            <a:r>
              <a:rPr sz="2800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24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hours</a:t>
            </a:r>
            <a:r>
              <a:rPr sz="2800" spc="-4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after</a:t>
            </a:r>
            <a:r>
              <a:rPr sz="2800" spc="-7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dirty="0">
                <a:solidFill>
                  <a:srgbClr val="567192"/>
                </a:solidFill>
                <a:latin typeface="Calibri"/>
                <a:cs typeface="Calibri"/>
              </a:rPr>
              <a:t>Pond</a:t>
            </a:r>
            <a:r>
              <a:rPr sz="2800" spc="-4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2800" spc="-10" dirty="0">
                <a:solidFill>
                  <a:srgbClr val="567192"/>
                </a:solidFill>
                <a:latin typeface="Calibri"/>
                <a:cs typeface="Calibri"/>
              </a:rPr>
              <a:t>Clear treatment</a:t>
            </a:r>
            <a:endParaRPr sz="2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5800" y="6204026"/>
            <a:ext cx="10820400" cy="6350"/>
          </a:xfrm>
          <a:custGeom>
            <a:avLst/>
            <a:gdLst/>
            <a:ahLst/>
            <a:cxnLst/>
            <a:rect l="l" t="t" r="r" b="b"/>
            <a:pathLst>
              <a:path w="10820400" h="6350">
                <a:moveTo>
                  <a:pt x="10820400" y="0"/>
                </a:moveTo>
                <a:lnTo>
                  <a:pt x="0" y="0"/>
                </a:lnTo>
                <a:lnTo>
                  <a:pt x="0" y="6350"/>
                </a:lnTo>
                <a:lnTo>
                  <a:pt x="10820400" y="6350"/>
                </a:lnTo>
                <a:lnTo>
                  <a:pt x="10820400" y="0"/>
                </a:lnTo>
                <a:close/>
              </a:path>
            </a:pathLst>
          </a:custGeom>
          <a:solidFill>
            <a:srgbClr val="FFFDF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73100" y="6361887"/>
            <a:ext cx="3174365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95" dirty="0">
                <a:solidFill>
                  <a:srgbClr val="FFFDFD"/>
                </a:solidFill>
                <a:latin typeface="Lucida Sans Unicode"/>
                <a:cs typeface="Lucida Sans Unicode"/>
              </a:rPr>
              <a:t>Passive</a:t>
            </a:r>
            <a:r>
              <a:rPr sz="1300" spc="80" dirty="0">
                <a:solidFill>
                  <a:srgbClr val="FFFDFD"/>
                </a:solidFill>
                <a:latin typeface="Lucida Sans Unicode"/>
                <a:cs typeface="Lucida Sans Unicode"/>
              </a:rPr>
              <a:t> </a:t>
            </a:r>
            <a:r>
              <a:rPr sz="1300" spc="85" dirty="0">
                <a:solidFill>
                  <a:srgbClr val="FFFDFD"/>
                </a:solidFill>
                <a:latin typeface="Lucida Sans Unicode"/>
                <a:cs typeface="Lucida Sans Unicode"/>
              </a:rPr>
              <a:t>Treatment</a:t>
            </a:r>
            <a:r>
              <a:rPr sz="1300" spc="140" dirty="0">
                <a:solidFill>
                  <a:srgbClr val="FFFDFD"/>
                </a:solidFill>
                <a:latin typeface="Lucida Sans Unicode"/>
                <a:cs typeface="Lucida Sans Unicode"/>
              </a:rPr>
              <a:t> </a:t>
            </a:r>
            <a:r>
              <a:rPr sz="1300" spc="75" dirty="0">
                <a:solidFill>
                  <a:srgbClr val="FFFDFD"/>
                </a:solidFill>
                <a:latin typeface="Lucida Sans Unicode"/>
                <a:cs typeface="Lucida Sans Unicode"/>
              </a:rPr>
              <a:t>Technologies</a:t>
            </a:r>
            <a:r>
              <a:rPr sz="1300" spc="114" dirty="0">
                <a:solidFill>
                  <a:srgbClr val="FFFDFD"/>
                </a:solidFill>
                <a:latin typeface="Lucida Sans Unicode"/>
                <a:cs typeface="Lucida Sans Unicode"/>
              </a:rPr>
              <a:t> </a:t>
            </a:r>
            <a:r>
              <a:rPr sz="1300" spc="105" dirty="0">
                <a:solidFill>
                  <a:srgbClr val="FFFDFD"/>
                </a:solidFill>
                <a:latin typeface="Lucida Sans Unicode"/>
                <a:cs typeface="Lucida Sans Unicode"/>
              </a:rPr>
              <a:t>W</a:t>
            </a:r>
            <a:endParaRPr sz="1300">
              <a:latin typeface="Lucida Sans Unicode"/>
              <a:cs typeface="Lucida Sans Unicode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417809" y="6361887"/>
            <a:ext cx="1096010" cy="22860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1300" spc="55" dirty="0">
                <a:solidFill>
                  <a:srgbClr val="FFFDFD"/>
                </a:solidFill>
                <a:latin typeface="Lucida Sans Unicode"/>
                <a:cs typeface="Lucida Sans Unicode"/>
              </a:rPr>
              <a:t>CASQA</a:t>
            </a:r>
            <a:r>
              <a:rPr sz="1300" spc="45" dirty="0">
                <a:solidFill>
                  <a:srgbClr val="FFFDFD"/>
                </a:solidFill>
                <a:latin typeface="Lucida Sans Unicode"/>
                <a:cs typeface="Lucida Sans Unicode"/>
              </a:rPr>
              <a:t> </a:t>
            </a:r>
            <a:r>
              <a:rPr sz="1300" spc="-20" dirty="0">
                <a:solidFill>
                  <a:srgbClr val="FFFDFD"/>
                </a:solidFill>
                <a:latin typeface="Lucida Sans Unicode"/>
                <a:cs typeface="Lucida Sans Unicode"/>
              </a:rPr>
              <a:t>2024</a:t>
            </a:r>
            <a:endParaRPr sz="1300">
              <a:latin typeface="Lucida Sans Unicode"/>
              <a:cs typeface="Lucida Sans Unicode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460578"/>
            <a:ext cx="108204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1973" cy="685799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5302008"/>
              <a:ext cx="6736080" cy="1426464"/>
            </a:xfrm>
            <a:prstGeom prst="rect">
              <a:avLst/>
            </a:prstGeom>
          </p:spPr>
        </p:pic>
      </p:grpSp>
      <p:sp>
        <p:nvSpPr>
          <p:cNvPr id="5" name="object 5"/>
          <p:cNvSpPr txBox="1"/>
          <p:nvPr/>
        </p:nvSpPr>
        <p:spPr>
          <a:xfrm>
            <a:off x="78739" y="5349037"/>
            <a:ext cx="3849370" cy="1132840"/>
          </a:xfrm>
          <a:prstGeom prst="rect">
            <a:avLst/>
          </a:prstGeom>
        </p:spPr>
        <p:txBody>
          <a:bodyPr vert="horz" wrap="square" lIns="0" tIns="463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65"/>
              </a:spcBef>
            </a:pP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Brian</a:t>
            </a:r>
            <a:r>
              <a:rPr sz="220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M.</a:t>
            </a:r>
            <a:r>
              <a:rPr sz="220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200" b="1" dirty="0">
                <a:solidFill>
                  <a:srgbClr val="FFFFFF"/>
                </a:solidFill>
                <a:latin typeface="Calibri"/>
                <a:cs typeface="Calibri"/>
              </a:rPr>
              <a:t>Free</a:t>
            </a:r>
            <a:r>
              <a:rPr sz="22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CPESC,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CPSWQ,</a:t>
            </a:r>
            <a:r>
              <a:rPr sz="1600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00" dirty="0">
                <a:solidFill>
                  <a:srgbClr val="FFFFFF"/>
                </a:solidFill>
                <a:latin typeface="Calibri"/>
                <a:cs typeface="Calibri"/>
              </a:rPr>
              <a:t>QSD,</a:t>
            </a:r>
            <a:r>
              <a:rPr sz="1600" spc="-20" dirty="0">
                <a:solidFill>
                  <a:srgbClr val="FFFFFF"/>
                </a:solidFill>
                <a:latin typeface="Calibri"/>
                <a:cs typeface="Calibri"/>
              </a:rPr>
              <a:t> CPAg</a:t>
            </a:r>
            <a:endParaRPr sz="1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200" b="1" u="sng" spc="-10" dirty="0">
                <a:solidFill>
                  <a:srgbClr val="3399FF"/>
                </a:solidFill>
                <a:uFill>
                  <a:solidFill>
                    <a:srgbClr val="3399FF"/>
                  </a:solidFill>
                </a:uFill>
                <a:latin typeface="Calibri"/>
                <a:cs typeface="Calibri"/>
                <a:hlinkClick r:id="rId4"/>
              </a:rPr>
              <a:t>bfree@APSfloc.com</a:t>
            </a:r>
            <a:endParaRPr sz="22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65"/>
              </a:spcBef>
            </a:pPr>
            <a:r>
              <a:rPr sz="2200" dirty="0">
                <a:solidFill>
                  <a:srgbClr val="FFFFFF"/>
                </a:solidFill>
                <a:latin typeface="Calibri"/>
                <a:cs typeface="Calibri"/>
              </a:rPr>
              <a:t>mobile: </a:t>
            </a:r>
            <a:r>
              <a:rPr sz="2200" b="1" spc="-10" dirty="0">
                <a:solidFill>
                  <a:srgbClr val="FFFFFF"/>
                </a:solidFill>
                <a:latin typeface="Calibri"/>
                <a:cs typeface="Calibri"/>
              </a:rPr>
              <a:t>336-458-</a:t>
            </a:r>
            <a:r>
              <a:rPr sz="2200" b="1" spc="-20" dirty="0">
                <a:solidFill>
                  <a:srgbClr val="FFFFFF"/>
                </a:solidFill>
                <a:latin typeface="Calibri"/>
                <a:cs typeface="Calibri"/>
              </a:rPr>
              <a:t>6211</a:t>
            </a:r>
            <a:endParaRPr sz="2200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559040" y="5474197"/>
            <a:ext cx="4632959" cy="1383790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470528" y="812368"/>
            <a:ext cx="4731385" cy="12458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8000" b="1" dirty="0">
                <a:solidFill>
                  <a:srgbClr val="FFFFFF"/>
                </a:solidFill>
                <a:latin typeface="Calibri"/>
                <a:cs typeface="Calibri"/>
              </a:rPr>
              <a:t>Thank</a:t>
            </a:r>
            <a:r>
              <a:rPr sz="80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8000" b="1" spc="-20" dirty="0">
                <a:solidFill>
                  <a:srgbClr val="FFFFFF"/>
                </a:solidFill>
                <a:latin typeface="Calibri"/>
                <a:cs typeface="Calibri"/>
              </a:rPr>
              <a:t>you!</a:t>
            </a:r>
            <a:endParaRPr sz="8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27963" y="1160526"/>
            <a:ext cx="4662805" cy="5584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96875" indent="-384175">
              <a:lnSpc>
                <a:spcPct val="100000"/>
              </a:lnSpc>
              <a:spcBef>
                <a:spcPts val="105"/>
              </a:spcBef>
              <a:buClr>
                <a:srgbClr val="224270"/>
              </a:buClr>
              <a:buSzPct val="120312"/>
              <a:buFont typeface="Arial"/>
              <a:buChar char="•"/>
              <a:tabLst>
                <a:tab pos="396875" algn="l"/>
              </a:tabLst>
            </a:pPr>
            <a:r>
              <a:rPr sz="3200" b="1" dirty="0">
                <a:solidFill>
                  <a:srgbClr val="567192"/>
                </a:solidFill>
                <a:latin typeface="Calibri"/>
                <a:cs typeface="Calibri"/>
              </a:rPr>
              <a:t>Powder/</a:t>
            </a:r>
            <a:r>
              <a:rPr sz="3200" b="1" spc="-1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567192"/>
                </a:solidFill>
                <a:latin typeface="Calibri"/>
                <a:cs typeface="Calibri"/>
              </a:rPr>
              <a:t>Granular</a:t>
            </a:r>
            <a:endParaRPr sz="3200">
              <a:latin typeface="Calibri"/>
              <a:cs typeface="Calibri"/>
            </a:endParaRPr>
          </a:p>
          <a:p>
            <a:pPr marL="927100" lvl="1" indent="-384175">
              <a:lnSpc>
                <a:spcPct val="100000"/>
              </a:lnSpc>
              <a:spcBef>
                <a:spcPts val="475"/>
              </a:spcBef>
              <a:buClr>
                <a:srgbClr val="224270"/>
              </a:buClr>
              <a:buSzPct val="120312"/>
              <a:buFont typeface="Arial"/>
              <a:buChar char="•"/>
              <a:tabLst>
                <a:tab pos="927100" algn="l"/>
              </a:tabLst>
            </a:pPr>
            <a:r>
              <a:rPr sz="3200" i="1" dirty="0">
                <a:solidFill>
                  <a:srgbClr val="567192"/>
                </a:solidFill>
                <a:latin typeface="Calibri"/>
                <a:cs typeface="Calibri"/>
              </a:rPr>
              <a:t>Erosion</a:t>
            </a:r>
            <a:r>
              <a:rPr sz="3200" i="1" spc="-6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i="1" spc="-10" dirty="0">
                <a:solidFill>
                  <a:srgbClr val="567192"/>
                </a:solidFill>
                <a:latin typeface="Calibri"/>
                <a:cs typeface="Calibri"/>
              </a:rPr>
              <a:t>Control,</a:t>
            </a:r>
            <a:endParaRPr sz="3200">
              <a:latin typeface="Calibri"/>
              <a:cs typeface="Calibri"/>
            </a:endParaRPr>
          </a:p>
          <a:p>
            <a:pPr marL="911860">
              <a:lnSpc>
                <a:spcPct val="100000"/>
              </a:lnSpc>
              <a:spcBef>
                <a:spcPts val="470"/>
              </a:spcBef>
            </a:pPr>
            <a:r>
              <a:rPr sz="3200" i="1" dirty="0">
                <a:solidFill>
                  <a:srgbClr val="567192"/>
                </a:solidFill>
                <a:latin typeface="Calibri"/>
                <a:cs typeface="Calibri"/>
              </a:rPr>
              <a:t>Dust</a:t>
            </a:r>
            <a:r>
              <a:rPr sz="3200" i="1" spc="-10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i="1" spc="-10" dirty="0">
                <a:solidFill>
                  <a:srgbClr val="567192"/>
                </a:solidFill>
                <a:latin typeface="Calibri"/>
                <a:cs typeface="Calibri"/>
              </a:rPr>
              <a:t>Control</a:t>
            </a:r>
            <a:endParaRPr sz="3200">
              <a:latin typeface="Calibri"/>
              <a:cs typeface="Calibri"/>
            </a:endParaRPr>
          </a:p>
          <a:p>
            <a:pPr marL="727710">
              <a:lnSpc>
                <a:spcPct val="100000"/>
              </a:lnSpc>
              <a:spcBef>
                <a:spcPts val="470"/>
              </a:spcBef>
            </a:pPr>
            <a:r>
              <a:rPr sz="3200" i="1" dirty="0">
                <a:solidFill>
                  <a:srgbClr val="567192"/>
                </a:solidFill>
                <a:latin typeface="Calibri"/>
                <a:cs typeface="Calibri"/>
              </a:rPr>
              <a:t>&amp;</a:t>
            </a:r>
            <a:r>
              <a:rPr sz="3200" i="1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i="1" spc="-10" dirty="0">
                <a:solidFill>
                  <a:srgbClr val="567192"/>
                </a:solidFill>
                <a:latin typeface="Calibri"/>
                <a:cs typeface="Calibri"/>
              </a:rPr>
              <a:t>Water</a:t>
            </a:r>
            <a:r>
              <a:rPr sz="3200" i="1" spc="-8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i="1" spc="-10" dirty="0">
                <a:solidFill>
                  <a:srgbClr val="567192"/>
                </a:solidFill>
                <a:latin typeface="Calibri"/>
                <a:cs typeface="Calibri"/>
              </a:rPr>
              <a:t>Clarification</a:t>
            </a:r>
            <a:endParaRPr sz="32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75"/>
              </a:spcBef>
            </a:pPr>
            <a:endParaRPr sz="3200">
              <a:latin typeface="Calibri"/>
              <a:cs typeface="Calibri"/>
            </a:endParaRPr>
          </a:p>
          <a:p>
            <a:pPr marL="396875" indent="-384175">
              <a:lnSpc>
                <a:spcPct val="100000"/>
              </a:lnSpc>
              <a:buClr>
                <a:srgbClr val="224270"/>
              </a:buClr>
              <a:buSzPct val="120312"/>
              <a:buFont typeface="Arial"/>
              <a:buChar char="•"/>
              <a:tabLst>
                <a:tab pos="396875" algn="l"/>
              </a:tabLst>
            </a:pPr>
            <a:r>
              <a:rPr sz="3200" b="1" dirty="0">
                <a:solidFill>
                  <a:srgbClr val="567192"/>
                </a:solidFill>
                <a:latin typeface="Calibri"/>
                <a:cs typeface="Calibri"/>
              </a:rPr>
              <a:t>Flocculant</a:t>
            </a:r>
            <a:r>
              <a:rPr sz="3200" b="1" spc="-12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b="1" spc="-25" dirty="0">
                <a:solidFill>
                  <a:srgbClr val="567192"/>
                </a:solidFill>
                <a:latin typeface="Calibri"/>
                <a:cs typeface="Calibri"/>
              </a:rPr>
              <a:t>Log</a:t>
            </a:r>
            <a:endParaRPr sz="3200">
              <a:latin typeface="Calibri"/>
              <a:cs typeface="Calibri"/>
            </a:endParaRPr>
          </a:p>
          <a:p>
            <a:pPr marL="927100" lvl="1" indent="-384175">
              <a:lnSpc>
                <a:spcPct val="100000"/>
              </a:lnSpc>
              <a:spcBef>
                <a:spcPts val="470"/>
              </a:spcBef>
              <a:buClr>
                <a:srgbClr val="224270"/>
              </a:buClr>
              <a:buSzPct val="120312"/>
              <a:buFont typeface="Arial"/>
              <a:buChar char="•"/>
              <a:tabLst>
                <a:tab pos="927100" algn="l"/>
              </a:tabLst>
            </a:pPr>
            <a:r>
              <a:rPr sz="3200" i="1" spc="-10" dirty="0">
                <a:solidFill>
                  <a:srgbClr val="567192"/>
                </a:solidFill>
                <a:latin typeface="Calibri"/>
                <a:cs typeface="Calibri"/>
              </a:rPr>
              <a:t>Water</a:t>
            </a:r>
            <a:r>
              <a:rPr sz="3200" i="1" spc="-1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i="1" spc="-10" dirty="0">
                <a:solidFill>
                  <a:srgbClr val="567192"/>
                </a:solidFill>
                <a:latin typeface="Calibri"/>
                <a:cs typeface="Calibri"/>
              </a:rPr>
              <a:t>Clarification</a:t>
            </a:r>
            <a:endParaRPr sz="3200">
              <a:latin typeface="Calibri"/>
              <a:cs typeface="Calibri"/>
            </a:endParaRPr>
          </a:p>
          <a:p>
            <a:pPr lvl="1">
              <a:lnSpc>
                <a:spcPct val="100000"/>
              </a:lnSpc>
              <a:spcBef>
                <a:spcPts val="1375"/>
              </a:spcBef>
              <a:buClr>
                <a:srgbClr val="224270"/>
              </a:buClr>
              <a:buFont typeface="Arial"/>
              <a:buChar char="•"/>
            </a:pPr>
            <a:endParaRPr sz="3200">
              <a:latin typeface="Calibri"/>
              <a:cs typeface="Calibri"/>
            </a:endParaRPr>
          </a:p>
          <a:p>
            <a:pPr marL="396875" indent="-384175">
              <a:lnSpc>
                <a:spcPct val="100000"/>
              </a:lnSpc>
              <a:buClr>
                <a:srgbClr val="224270"/>
              </a:buClr>
              <a:buSzPct val="120312"/>
              <a:buFont typeface="Arial"/>
              <a:buChar char="•"/>
              <a:tabLst>
                <a:tab pos="396875" algn="l"/>
              </a:tabLst>
            </a:pPr>
            <a:r>
              <a:rPr sz="3200" b="1" dirty="0">
                <a:solidFill>
                  <a:srgbClr val="567192"/>
                </a:solidFill>
                <a:latin typeface="Calibri"/>
                <a:cs typeface="Calibri"/>
              </a:rPr>
              <a:t>Liquid</a:t>
            </a:r>
            <a:r>
              <a:rPr sz="3200" b="1" spc="-3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b="1" spc="-10" dirty="0">
                <a:solidFill>
                  <a:srgbClr val="567192"/>
                </a:solidFill>
                <a:latin typeface="Calibri"/>
                <a:cs typeface="Calibri"/>
              </a:rPr>
              <a:t>Emulsion</a:t>
            </a:r>
            <a:endParaRPr sz="3200">
              <a:latin typeface="Calibri"/>
              <a:cs typeface="Calibri"/>
            </a:endParaRPr>
          </a:p>
          <a:p>
            <a:pPr marL="927100" lvl="1" indent="-384175">
              <a:lnSpc>
                <a:spcPct val="100000"/>
              </a:lnSpc>
              <a:spcBef>
                <a:spcPts val="470"/>
              </a:spcBef>
              <a:buClr>
                <a:srgbClr val="224270"/>
              </a:buClr>
              <a:buSzPct val="120312"/>
              <a:buFont typeface="Arial"/>
              <a:buChar char="•"/>
              <a:tabLst>
                <a:tab pos="927100" algn="l"/>
              </a:tabLst>
            </a:pPr>
            <a:r>
              <a:rPr sz="3200" i="1" dirty="0">
                <a:solidFill>
                  <a:srgbClr val="567192"/>
                </a:solidFill>
                <a:latin typeface="Calibri"/>
                <a:cs typeface="Calibri"/>
              </a:rPr>
              <a:t>Dust</a:t>
            </a:r>
            <a:r>
              <a:rPr sz="3200" i="1" spc="-55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67192"/>
                </a:solidFill>
                <a:latin typeface="Calibri"/>
                <a:cs typeface="Calibri"/>
              </a:rPr>
              <a:t>&amp;</a:t>
            </a:r>
            <a:r>
              <a:rPr sz="3200" i="1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i="1" dirty="0">
                <a:solidFill>
                  <a:srgbClr val="567192"/>
                </a:solidFill>
                <a:latin typeface="Calibri"/>
                <a:cs typeface="Calibri"/>
              </a:rPr>
              <a:t>Erosion</a:t>
            </a:r>
            <a:r>
              <a:rPr sz="3200" i="1" spc="-60" dirty="0">
                <a:solidFill>
                  <a:srgbClr val="567192"/>
                </a:solidFill>
                <a:latin typeface="Calibri"/>
                <a:cs typeface="Calibri"/>
              </a:rPr>
              <a:t> </a:t>
            </a:r>
            <a:r>
              <a:rPr sz="3200" i="1" spc="-10" dirty="0">
                <a:solidFill>
                  <a:srgbClr val="567192"/>
                </a:solidFill>
                <a:latin typeface="Calibri"/>
                <a:cs typeface="Calibri"/>
              </a:rPr>
              <a:t>Control</a:t>
            </a:r>
            <a:endParaRPr sz="3200">
              <a:latin typeface="Calibri"/>
              <a:cs typeface="Calibri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5372100" y="1205483"/>
            <a:ext cx="6576059" cy="5518785"/>
            <a:chOff x="5372100" y="1205483"/>
            <a:chExt cx="6576059" cy="55187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372100" y="1205483"/>
              <a:ext cx="4224528" cy="331012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66918" y="1400428"/>
              <a:ext cx="3654678" cy="274104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078723" y="3233940"/>
              <a:ext cx="3869435" cy="3489960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273669" y="3428961"/>
              <a:ext cx="3300349" cy="2920872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553455" y="4163580"/>
              <a:ext cx="2741549" cy="2340991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48781" y="4358513"/>
              <a:ext cx="2171700" cy="177165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313164" y="1446275"/>
              <a:ext cx="2534412" cy="1898777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08235" y="1641982"/>
              <a:ext cx="1964562" cy="1328674"/>
            </a:xfrm>
            <a:prstGeom prst="rect">
              <a:avLst/>
            </a:prstGeom>
          </p:spPr>
        </p:pic>
      </p:grp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942969" y="243916"/>
            <a:ext cx="4306570" cy="6972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b="1" spc="-30" dirty="0">
                <a:latin typeface="Calibri"/>
                <a:cs typeface="Calibri"/>
              </a:rPr>
              <a:t>PAM</a:t>
            </a:r>
            <a:r>
              <a:rPr b="1" spc="-220" dirty="0">
                <a:latin typeface="Calibri"/>
                <a:cs typeface="Calibri"/>
              </a:rPr>
              <a:t> </a:t>
            </a:r>
            <a:r>
              <a:rPr b="1" spc="-10" dirty="0">
                <a:latin typeface="Calibri"/>
                <a:cs typeface="Calibri"/>
              </a:rPr>
              <a:t>Formulations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</TotalTime>
  <Words>1653</Words>
  <Application>Microsoft Office PowerPoint</Application>
  <PresentationFormat>Widescreen</PresentationFormat>
  <Paragraphs>330</Paragraphs>
  <Slides>80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8" baseType="lpstr">
      <vt:lpstr>Arial</vt:lpstr>
      <vt:lpstr>Calibri</vt:lpstr>
      <vt:lpstr>Courier New</vt:lpstr>
      <vt:lpstr>Lucida Sans Unicode</vt:lpstr>
      <vt:lpstr>Times New Roman</vt:lpstr>
      <vt:lpstr>Tw Cen MT</vt:lpstr>
      <vt:lpstr>Tw Cen MT Condensed Extra Bold</vt:lpstr>
      <vt:lpstr>Office Theme</vt:lpstr>
      <vt:lpstr>Erosion Control Day</vt:lpstr>
      <vt:lpstr>Overview</vt:lpstr>
      <vt:lpstr>PowerPoint Presentation</vt:lpstr>
      <vt:lpstr>PowerPoint Presentation</vt:lpstr>
      <vt:lpstr>GSWCC: MANUAL FOR EROSION AND SEDIMENT CONTROL IN GEORGIA (IMPORTANT NOTES FROM SECTION 6-57)</vt:lpstr>
      <vt:lpstr>aPAM (Anionic Polyacrylamide)</vt:lpstr>
      <vt:lpstr>Anionic Polyacrylamide (aPAM)</vt:lpstr>
      <vt:lpstr>PowerPoint Presentation</vt:lpstr>
      <vt:lpstr>PAM Formulations</vt:lpstr>
      <vt:lpstr>Construction Applications</vt:lpstr>
      <vt:lpstr>Polymer Enhanced Rock Checks/Wattles</vt:lpstr>
      <vt:lpstr>Polymer Enhanced Inlet Protection</vt:lpstr>
      <vt:lpstr>Sediment Retention Barrier (SRB)</vt:lpstr>
      <vt:lpstr>SEDIMENT RETENTION BARRIERS (SRBS)</vt:lpstr>
      <vt:lpstr>SEDIMENT RETENTION BARRIERS (SRBS)</vt:lpstr>
      <vt:lpstr>Polymer-Soil Matrix</vt:lpstr>
      <vt:lpstr>PowerPoint Presentation</vt:lpstr>
      <vt:lpstr>PowerPoint Presentation</vt:lpstr>
      <vt:lpstr>PowerPoint Presentation</vt:lpstr>
      <vt:lpstr>Soft Armor Technique</vt:lpstr>
      <vt:lpstr>Erosion and Sediment Control</vt:lpstr>
      <vt:lpstr>Dosage: Soil stabilization</vt:lpstr>
      <vt:lpstr>PowerPoint Presentation</vt:lpstr>
      <vt:lpstr>Dust Control</vt:lpstr>
      <vt:lpstr>PowerPoint Presentation</vt:lpstr>
      <vt:lpstr>Anionic Polyacrylamide -Liquid Emulsion- Erosion Control &amp; Dust Suppression</vt:lpstr>
      <vt:lpstr>Soil Thickening With aPAM During Sink Hole Repair</vt:lpstr>
      <vt:lpstr>PowerPoint Presentation</vt:lpstr>
      <vt:lpstr>PowerPoint Presentation</vt:lpstr>
      <vt:lpstr>aPAM Flocculant Applications for Water Clarification</vt:lpstr>
      <vt:lpstr>Why Chemical Additions?</vt:lpstr>
      <vt:lpstr>PowerPoint Presentation</vt:lpstr>
      <vt:lpstr>Sampling &amp; Analysis</vt:lpstr>
      <vt:lpstr>Performance (Jar) Testing</vt:lpstr>
      <vt:lpstr>SOLAR FARM SAMPLES</vt:lpstr>
      <vt:lpstr>Dewatering Ditch System Passive/Semi-Active Treatment</vt:lpstr>
      <vt:lpstr>Flocculant Installation</vt:lpstr>
      <vt:lpstr>PowerPoint Presentation</vt:lpstr>
      <vt:lpstr>PowerPoint Presentation</vt:lpstr>
      <vt:lpstr>Particle Capture = Clear Discharge</vt:lpstr>
      <vt:lpstr>Particle Curtains Placed After Treatment Zone</vt:lpstr>
      <vt:lpstr>Sediment / Settling Basins</vt:lpstr>
      <vt:lpstr>Sediment Removal (Demucking)</vt:lpstr>
      <vt:lpstr>PowerPoint Presentation</vt:lpstr>
      <vt:lpstr>PowerPoint Presentation</vt:lpstr>
      <vt:lpstr>Passive Treatment Applications</vt:lpstr>
      <vt:lpstr>Open Channels</vt:lpstr>
      <vt:lpstr>Open Channels – Split Pipe</vt:lpstr>
      <vt:lpstr>Plastic Lined Ditch Treatment System</vt:lpstr>
      <vt:lpstr>Treatment Train with Fiber Roll Check Dams and aPAM</vt:lpstr>
      <vt:lpstr>In-Pipe Treatment System</vt:lpstr>
      <vt:lpstr>Pump &amp; Pipe</vt:lpstr>
      <vt:lpstr>Pump &amp; Pipe</vt:lpstr>
      <vt:lpstr>Pump &amp; Pipe</vt:lpstr>
      <vt:lpstr>Closed Pipe Treatment</vt:lpstr>
      <vt:lpstr>Drains</vt:lpstr>
      <vt:lpstr>Drains</vt:lpstr>
      <vt:lpstr>Tanks</vt:lpstr>
      <vt:lpstr>Tanks</vt:lpstr>
      <vt:lpstr>Tanks</vt:lpstr>
      <vt:lpstr>Maintenance and Troubleshooting</vt:lpstr>
      <vt:lpstr>Mai</vt:lpstr>
      <vt:lpstr>Training and Troubleshooting Examples:</vt:lpstr>
      <vt:lpstr>Gas Pipeline Project</vt:lpstr>
      <vt:lpstr>Field Jar Testing To Confirm Polymer Blend</vt:lpstr>
      <vt:lpstr>PowerPoint Presentation</vt:lpstr>
      <vt:lpstr>PowerPoint Presentation</vt:lpstr>
      <vt:lpstr>Clover Bar Ravine – Edmonton, Canada</vt:lpstr>
      <vt:lpstr>PowerPoint Presentation</vt:lpstr>
      <vt:lpstr>Treatment Train Design:</vt:lpstr>
      <vt:lpstr>Clover Bar Ravine</vt:lpstr>
      <vt:lpstr>Soft Armoring Applied In Stream Channel And Along Embankment</vt:lpstr>
      <vt:lpstr>Polymer Logs Installed In Duplex At 3-m Intervals</vt:lpstr>
      <vt:lpstr>Particulate containing metals captured on jute. Clear water discharge downstream.</vt:lpstr>
      <vt:lpstr>PowerPoint Presentation</vt:lpstr>
      <vt:lpstr>PowerPoint Presentation</vt:lpstr>
      <vt:lpstr>pH Log</vt:lpstr>
      <vt:lpstr>Rapid Water Clarification: Pond Clear+</vt:lpstr>
      <vt:lpstr>Effective Treatment Results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Anionic pam log introductory systems for turbidity and sediment removal</dc:title>
  <dc:creator>APS Info</dc:creator>
  <cp:lastModifiedBy>Jennifer Howell</cp:lastModifiedBy>
  <cp:revision>1</cp:revision>
  <dcterms:created xsi:type="dcterms:W3CDTF">2025-03-31T23:51:19Z</dcterms:created>
  <dcterms:modified xsi:type="dcterms:W3CDTF">2025-03-31T23:56:38Z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2025-03-31T00:00:00Z</vt:filetime>
  </property>
  <property fmtid="{D5CDD505-2E9C-101B-9397-08002B2CF9AE}" pid="3" name="Creator">
    <vt:lpwstr>Microsoft® PowerPoint® for Microsoft 365</vt:lpwstr>
  </property>
  <property fmtid="{D5CDD505-2E9C-101B-9397-08002B2CF9AE}" pid="4" name="LastSaved">
    <vt:filetime>2025-03-31T00:00:00Z</vt:filetime>
  </property>
  <property fmtid="{D5CDD505-2E9C-101B-9397-08002B2CF9AE}" pid="5" name="Producer">
    <vt:lpwstr>Microsoft® PowerPoint® for Microsoft 365</vt:lpwstr>
  </property>
</Properties>
</file>