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70" r:id="rId6"/>
    <p:sldId id="265" r:id="rId7"/>
    <p:sldId id="269" r:id="rId8"/>
    <p:sldId id="266" r:id="rId9"/>
    <p:sldId id="263" r:id="rId10"/>
    <p:sldId id="260" r:id="rId11"/>
    <p:sldId id="259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>
      <p:cViewPr varScale="1">
        <p:scale>
          <a:sx n="100" d="100"/>
          <a:sy n="100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618929B5-577B-41C0-99FA-4CA337933CD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1D64E18-0654-49A5-84ED-8EB08AA4A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 advClick="0" advTm="3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29B5-577B-41C0-99FA-4CA337933CD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4E18-0654-49A5-84ED-8EB08AA4A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3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29B5-577B-41C0-99FA-4CA337933CD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4E18-0654-49A5-84ED-8EB08AA4A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29B5-577B-41C0-99FA-4CA337933CD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4E18-0654-49A5-84ED-8EB08AA4A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29B5-577B-41C0-99FA-4CA337933CD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4E18-0654-49A5-84ED-8EB08AA4A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29B5-577B-41C0-99FA-4CA337933CD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4E18-0654-49A5-84ED-8EB08AA4A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 advClick="0"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29B5-577B-41C0-99FA-4CA337933CD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4E18-0654-49A5-84ED-8EB08AA4A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29B5-577B-41C0-99FA-4CA337933CD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4E18-0654-49A5-84ED-8EB08AA4A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3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29B5-577B-41C0-99FA-4CA337933CD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4E18-0654-49A5-84ED-8EB08AA4A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3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29B5-577B-41C0-99FA-4CA337933CD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4E18-0654-49A5-84ED-8EB08AA4AC2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 advClick="0" advTm="3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929B5-577B-41C0-99FA-4CA337933CD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64E18-0654-49A5-84ED-8EB08AA4A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3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18929B5-577B-41C0-99FA-4CA337933CDD}" type="datetimeFigureOut">
              <a:rPr lang="en-US" smtClean="0"/>
              <a:pPr/>
              <a:t>1/16/2013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1D64E18-0654-49A5-84ED-8EB08AA4AC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3000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gaswcc.georgia.gov/regional-offices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Soil </a:t>
            </a:r>
            <a:r>
              <a:rPr lang="en-US" dirty="0" smtClean="0"/>
              <a:t>and Water Conservation </a:t>
            </a:r>
            <a:r>
              <a:rPr lang="en-US" dirty="0" smtClean="0"/>
              <a:t>Districts in Georgia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3429000" cy="13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267200"/>
            <a:ext cx="2209800" cy="1760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8619663"/>
      </p:ext>
    </p:extLst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is happening in my local district?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Districts hold regular monthly meetings to plan their work and determine local needs for soil and water conservation and resource development.  </a:t>
            </a:r>
            <a:r>
              <a:rPr lang="en-US" dirty="0" smtClean="0"/>
              <a:t>Soil and Water Conservation Districts </a:t>
            </a:r>
            <a:r>
              <a:rPr lang="en-US" dirty="0"/>
              <a:t>work on a local level to promote statewide conservation goals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District meetings </a:t>
            </a:r>
            <a:r>
              <a:rPr lang="en-US" dirty="0"/>
              <a:t>are announced at </a:t>
            </a:r>
            <a:r>
              <a:rPr lang="en-US" b="1" dirty="0">
                <a:solidFill>
                  <a:schemeClr val="tx1"/>
                </a:solidFill>
                <a:hlinkClick r:id="rId2"/>
              </a:rPr>
              <a:t>http://</a:t>
            </a:r>
            <a:r>
              <a:rPr lang="en-US" b="1" dirty="0" smtClean="0">
                <a:solidFill>
                  <a:schemeClr val="tx1"/>
                </a:solidFill>
                <a:hlinkClick r:id="rId2"/>
              </a:rPr>
              <a:t>gaswcc.georgia.gov/regional-offices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1612584"/>
      </p:ext>
    </p:extLst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do I become a        District Supervisor?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Supervisors are both elected and appointed. </a:t>
            </a:r>
          </a:p>
          <a:p>
            <a:r>
              <a:rPr lang="en-US" dirty="0" smtClean="0"/>
              <a:t>40 Local Districts covering all 159 counties.</a:t>
            </a:r>
          </a:p>
          <a:p>
            <a:r>
              <a:rPr lang="en-US" dirty="0" smtClean="0"/>
              <a:t>370 Local District Supervisors.</a:t>
            </a:r>
          </a:p>
          <a:p>
            <a:r>
              <a:rPr lang="en-US" dirty="0"/>
              <a:t>Each county has at least two supervisor representatives on the District Board of </a:t>
            </a:r>
            <a:r>
              <a:rPr lang="en-US" dirty="0" smtClean="0"/>
              <a:t>Supervisors, one elected and one appointed.</a:t>
            </a:r>
          </a:p>
          <a:p>
            <a:r>
              <a:rPr lang="en-US" dirty="0" smtClean="0"/>
              <a:t>Supervisors provide leadership </a:t>
            </a:r>
            <a:r>
              <a:rPr lang="en-US" dirty="0"/>
              <a:t>to conserve, improve and protect Georgia's natural resources.</a:t>
            </a:r>
          </a:p>
        </p:txBody>
      </p:sp>
    </p:spTree>
    <p:extLst>
      <p:ext uri="{BB962C8B-B14F-4D97-AF65-F5344CB8AC3E}">
        <p14:creationId xmlns:p14="http://schemas.microsoft.com/office/powerpoint/2010/main" xmlns="" val="688293843"/>
      </p:ext>
    </p:extLst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How do I become a        District Supervisor?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information on becoming an elected or appointed District Supervisor, go to</a:t>
            </a:r>
          </a:p>
          <a:p>
            <a:endParaRPr lang="en-US" dirty="0"/>
          </a:p>
          <a:p>
            <a:r>
              <a:rPr lang="en-US" b="1" dirty="0"/>
              <a:t>http://</a:t>
            </a:r>
            <a:r>
              <a:rPr lang="en-US" b="1" dirty="0" smtClean="0"/>
              <a:t>gaswcc.georgia.gov/how-do-i-become-swcd-supervisor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20523972"/>
      </p:ext>
    </p:extLst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>Information on soil and water conservation is </a:t>
            </a:r>
            <a:r>
              <a:rPr lang="en-US" dirty="0"/>
              <a:t>available </a:t>
            </a:r>
            <a:r>
              <a:rPr lang="en-US" dirty="0" smtClean="0"/>
              <a:t>at http://gaswcc.georgia.gov/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43400"/>
            <a:ext cx="4876800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53946646"/>
      </p:ext>
    </p:extLst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997839"/>
            <a:ext cx="723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1" dirty="0"/>
          </a:p>
          <a:p>
            <a:r>
              <a:rPr lang="en-US" sz="1200" b="1" dirty="0" smtClean="0"/>
              <a:t>Soil and Water Conservation Districts (SWCDs) </a:t>
            </a:r>
            <a:r>
              <a:rPr lang="en-US" sz="1200" dirty="0" smtClean="0"/>
              <a:t>were created in 1937 by the Georgia General Assembly to protect the state's soil and water resources following the Dust Bowl of the 1930's.  Districts provide a way for citizens to set local resource priorities for state and federal assistance programs. </a:t>
            </a:r>
            <a:r>
              <a:rPr lang="en-US" sz="1200" dirty="0" smtClean="0"/>
              <a:t>Some </a:t>
            </a:r>
            <a:r>
              <a:rPr lang="en-US" sz="1200" dirty="0" smtClean="0"/>
              <a:t>districts cover a single county, while other districts include two or more counties</a:t>
            </a:r>
            <a:r>
              <a:rPr lang="en-US" sz="1200" dirty="0" smtClean="0"/>
              <a:t>.</a:t>
            </a:r>
          </a:p>
          <a:p>
            <a:endParaRPr lang="en-US" sz="1200" dirty="0" smtClean="0"/>
          </a:p>
          <a:p>
            <a:r>
              <a:rPr lang="en-US" sz="1200" dirty="0" smtClean="0"/>
              <a:t>The </a:t>
            </a:r>
            <a:r>
              <a:rPr lang="en-US" sz="1200" b="1" dirty="0" smtClean="0"/>
              <a:t>Georgia Association of Conservation District Supervisors (GACDS</a:t>
            </a:r>
            <a:r>
              <a:rPr lang="en-US" sz="1200" b="1" dirty="0" smtClean="0"/>
              <a:t>)</a:t>
            </a:r>
            <a:r>
              <a:rPr lang="en-US" sz="1200" dirty="0" smtClean="0"/>
              <a:t> </a:t>
            </a:r>
            <a:r>
              <a:rPr lang="en-US" sz="1200" dirty="0" smtClean="0"/>
              <a:t>was established </a:t>
            </a:r>
            <a:r>
              <a:rPr lang="en-US" sz="1200" dirty="0" smtClean="0"/>
              <a:t>in 1943 to support the efforts of Georgia’s soil and water conservation </a:t>
            </a:r>
            <a:r>
              <a:rPr lang="en-US" sz="1200" dirty="0" smtClean="0"/>
              <a:t>districts in preserving the state’s natural resources. </a:t>
            </a:r>
            <a:endParaRPr lang="en-US" sz="1200" b="1" dirty="0" smtClean="0"/>
          </a:p>
          <a:p>
            <a:r>
              <a:rPr lang="en-US" sz="1200" b="1" dirty="0" smtClean="0"/>
              <a:t> </a:t>
            </a:r>
          </a:p>
          <a:p>
            <a:r>
              <a:rPr lang="en-US" sz="1200" dirty="0" smtClean="0"/>
              <a:t>The </a:t>
            </a:r>
            <a:r>
              <a:rPr lang="en-US" sz="1200" b="1" dirty="0" smtClean="0"/>
              <a:t>Georgia Soil and Water Conservation Commission (GSWCC) </a:t>
            </a:r>
            <a:r>
              <a:rPr lang="en-US" sz="1200" dirty="0" smtClean="0"/>
              <a:t>was formed to assist local conservation districts in protecting, conserving and improving the soil and water resources of the State of Georgia. </a:t>
            </a:r>
            <a:r>
              <a:rPr lang="en-US" sz="1200" dirty="0" smtClean="0"/>
              <a:t>The </a:t>
            </a:r>
            <a:r>
              <a:rPr lang="en-US" sz="1200" dirty="0" smtClean="0"/>
              <a:t>Commission's goal is to make Georgia a better place for its citizens through the wise use and protection of basic soil and water resources and to achieve practical water quality goals. </a:t>
            </a:r>
            <a:endParaRPr lang="en-US" sz="1200" dirty="0" smtClean="0"/>
          </a:p>
          <a:p>
            <a:endParaRPr lang="en-US" sz="1200" dirty="0" smtClean="0"/>
          </a:p>
          <a:p>
            <a:endParaRPr lang="en-US" sz="1200" b="1" dirty="0"/>
          </a:p>
          <a:p>
            <a:endParaRPr lang="en-US" sz="1200" b="1" dirty="0" smtClean="0"/>
          </a:p>
          <a:p>
            <a:endParaRPr 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1828800" cy="145656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603739"/>
            <a:ext cx="1905000" cy="146538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05400"/>
            <a:ext cx="24384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812926"/>
      </p:ext>
    </p:extLst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Success through local leadership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40 Local Districts covering all 159 counties.</a:t>
            </a:r>
          </a:p>
          <a:p>
            <a:r>
              <a:rPr lang="en-US" dirty="0" smtClean="0"/>
              <a:t>370 Local District Supervisors who volunteer their time to help their local communities.</a:t>
            </a:r>
          </a:p>
          <a:p>
            <a:r>
              <a:rPr lang="en-US" dirty="0"/>
              <a:t>Each county has at least two supervisor representatives on the District Board of </a:t>
            </a:r>
            <a:r>
              <a:rPr lang="en-US" dirty="0" smtClean="0"/>
              <a:t>Supervisors, one elected and one appointed.</a:t>
            </a:r>
          </a:p>
          <a:p>
            <a:r>
              <a:rPr lang="en-US" dirty="0" smtClean="0"/>
              <a:t>Supervisors provide local leadership to </a:t>
            </a:r>
            <a:r>
              <a:rPr lang="en-US" dirty="0"/>
              <a:t>conserve, improve and protect Georgia's natural resources.</a:t>
            </a:r>
          </a:p>
        </p:txBody>
      </p:sp>
    </p:spTree>
    <p:extLst>
      <p:ext uri="{BB962C8B-B14F-4D97-AF65-F5344CB8AC3E}">
        <p14:creationId xmlns:p14="http://schemas.microsoft.com/office/powerpoint/2010/main" xmlns="" val="2129344022"/>
      </p:ext>
    </p:extLst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Soil and Water Conservation means: </a:t>
            </a:r>
            <a:r>
              <a:rPr lang="en-US" sz="2400" b="1" dirty="0" smtClean="0"/>
              <a:t>Exchanging best </a:t>
            </a:r>
            <a:r>
              <a:rPr lang="en-US" sz="2400" b="1" dirty="0" smtClean="0"/>
              <a:t>practices </a:t>
            </a:r>
            <a:r>
              <a:rPr lang="en-US" sz="2400" b="1" dirty="0" smtClean="0"/>
              <a:t>for </a:t>
            </a:r>
            <a:r>
              <a:rPr lang="en-US" sz="2400" b="1" dirty="0" smtClean="0"/>
              <a:t>environmental resource management</a:t>
            </a:r>
            <a:endParaRPr lang="en-US" sz="2400" b="1" dirty="0"/>
          </a:p>
        </p:txBody>
      </p:sp>
      <p:pic>
        <p:nvPicPr>
          <p:cNvPr id="5" name="Content Placeholder 4" descr="2012-11-07 09.16.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324100"/>
            <a:ext cx="5562600" cy="3859808"/>
          </a:xfrm>
        </p:spPr>
      </p:pic>
    </p:spTree>
    <p:extLst>
      <p:ext uri="{BB962C8B-B14F-4D97-AF65-F5344CB8AC3E}">
        <p14:creationId xmlns:p14="http://schemas.microsoft.com/office/powerpoint/2010/main" xmlns="" val="3752810488"/>
      </p:ext>
    </p:extLst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Soil and Water Conservation means: </a:t>
            </a:r>
            <a:r>
              <a:rPr lang="en-US" sz="2000" b="1" dirty="0" smtClean="0"/>
              <a:t>Assisting agricultural producers in improving their soil and water resources for current and future generations</a:t>
            </a:r>
            <a:endParaRPr lang="en-US" sz="2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38400"/>
            <a:ext cx="5486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2810488"/>
      </p:ext>
    </p:extLst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Soil and Water Conservation means: Protecting watersheds by ensuring continued maintenance of the state’s dams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2" name="Picture 4" descr="http://gaswcc.georgia.gov/sites/gaswcc.georgia.gov/files/related_files/site_page/Cap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09800"/>
            <a:ext cx="67437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6856899"/>
      </p:ext>
    </p:extLst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Soil and Water Conservation means: Better data on agricultural water usage</a:t>
            </a:r>
            <a:endParaRPr lang="en-US" sz="2800" dirty="0"/>
          </a:p>
        </p:txBody>
      </p:sp>
      <p:pic>
        <p:nvPicPr>
          <p:cNvPr id="5" name="Content Placeholder 4" descr="Metering pic from Cochran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838200" y="2362200"/>
            <a:ext cx="3733800" cy="30480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2944369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Collect and provide data on agricultural water use to help state policy makers better understand the requirements of Georgia’s agricultural producers.</a:t>
            </a:r>
          </a:p>
          <a:p>
            <a:endParaRPr lang="en-US" dirty="0"/>
          </a:p>
        </p:txBody>
      </p:sp>
    </p:spTree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Soil and Water Conservation means: Helping agricultural producers understand water use and conserving existing water resources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en-US" b="1" dirty="0"/>
              <a:t>The Agricultural Water Conservation Initiative</a:t>
            </a:r>
            <a:r>
              <a:rPr lang="en-US" dirty="0"/>
              <a:t> was created </a:t>
            </a:r>
            <a:r>
              <a:rPr lang="en-US" dirty="0" smtClean="0"/>
              <a:t>to: </a:t>
            </a:r>
          </a:p>
          <a:p>
            <a:r>
              <a:rPr lang="en-US" dirty="0" smtClean="0"/>
              <a:t>Assist </a:t>
            </a:r>
            <a:r>
              <a:rPr lang="en-US" dirty="0"/>
              <a:t>agricultural water users in quantifying water </a:t>
            </a:r>
            <a:r>
              <a:rPr lang="en-US" dirty="0" smtClean="0"/>
              <a:t>use. </a:t>
            </a:r>
          </a:p>
          <a:p>
            <a:r>
              <a:rPr lang="en-US" dirty="0" smtClean="0"/>
              <a:t>Help producers to increase the uniformity and efficiency of their irrigation systems. </a:t>
            </a:r>
          </a:p>
        </p:txBody>
      </p:sp>
    </p:spTree>
    <p:extLst>
      <p:ext uri="{BB962C8B-B14F-4D97-AF65-F5344CB8AC3E}">
        <p14:creationId xmlns:p14="http://schemas.microsoft.com/office/powerpoint/2010/main" xmlns="" val="2365208995"/>
      </p:ext>
    </p:extLst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If you live in Georgia, you live in one of 40 soil and water conservation districts</a:t>
            </a:r>
            <a:endParaRPr lang="en-US" sz="2800" b="1" dirty="0"/>
          </a:p>
        </p:txBody>
      </p:sp>
      <p:pic>
        <p:nvPicPr>
          <p:cNvPr id="4098" name="Picture 2" descr="http://gaswcc.georgia.gov/sites/gaswcc.georgia.gov/files/imported/SWCC/Images/gaswcc-regions-districts-smaller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25675"/>
            <a:ext cx="357187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0790360"/>
      </p:ext>
    </p:extLst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379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Austin</vt:lpstr>
      <vt:lpstr>Soil and Water Conservation Districts in Georgia</vt:lpstr>
      <vt:lpstr>Slide 2</vt:lpstr>
      <vt:lpstr>Success through local leadership</vt:lpstr>
      <vt:lpstr>Soil and Water Conservation means: Exchanging best practices for environmental resource management</vt:lpstr>
      <vt:lpstr>Soil and Water Conservation means: Assisting agricultural producers in improving their soil and water resources for current and future generations</vt:lpstr>
      <vt:lpstr>Soil and Water Conservation means: Protecting watersheds by ensuring continued maintenance of the state’s dams</vt:lpstr>
      <vt:lpstr>Soil and Water Conservation means: Better data on agricultural water usage</vt:lpstr>
      <vt:lpstr>Soil and Water Conservation means: Helping agricultural producers understand water use and conserving existing water resources</vt:lpstr>
      <vt:lpstr>If you live in Georgia, you live in one of 40 soil and water conservation districts</vt:lpstr>
      <vt:lpstr>What is happening in my local district?</vt:lpstr>
      <vt:lpstr>How do I become a        District Supervisor?</vt:lpstr>
      <vt:lpstr>How do I become a        District Supervisor?</vt:lpstr>
      <vt:lpstr>Information on soil and water conservation is available at http://gaswcc.georgia.gov/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Georgia Soil and Water Conservation Commission</dc:title>
  <dc:creator> </dc:creator>
  <cp:lastModifiedBy>mwald</cp:lastModifiedBy>
  <cp:revision>15</cp:revision>
  <dcterms:created xsi:type="dcterms:W3CDTF">2013-01-08T14:07:15Z</dcterms:created>
  <dcterms:modified xsi:type="dcterms:W3CDTF">2013-01-16T17:35:45Z</dcterms:modified>
</cp:coreProperties>
</file>